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ppt/tags/tag128.xml" ContentType="application/vnd.openxmlformats-officedocument.presentationml.tags+xml"/>
  <Override PartName="/ppt/tags/tag129.xml" ContentType="application/vnd.openxmlformats-officedocument.presentationml.tags+xml"/>
  <Override PartName="/ppt/tags/tag13.xml" ContentType="application/vnd.openxmlformats-officedocument.presentationml.tags+xml"/>
  <Override PartName="/ppt/tags/tag130.xml" ContentType="application/vnd.openxmlformats-officedocument.presentationml.tags+xml"/>
  <Override PartName="/ppt/tags/tag131.xml" ContentType="application/vnd.openxmlformats-officedocument.presentationml.tags+xml"/>
  <Override PartName="/ppt/tags/tag132.xml" ContentType="application/vnd.openxmlformats-officedocument.presentationml.tags+xml"/>
  <Override PartName="/ppt/tags/tag133.xml" ContentType="application/vnd.openxmlformats-officedocument.presentationml.tags+xml"/>
  <Override PartName="/ppt/tags/tag134.xml" ContentType="application/vnd.openxmlformats-officedocument.presentationml.tags+xml"/>
  <Override PartName="/ppt/tags/tag135.xml" ContentType="application/vnd.openxmlformats-officedocument.presentationml.tags+xml"/>
  <Override PartName="/ppt/tags/tag136.xml" ContentType="application/vnd.openxmlformats-officedocument.presentationml.tags+xml"/>
  <Override PartName="/ppt/tags/tag137.xml" ContentType="application/vnd.openxmlformats-officedocument.presentationml.tags+xml"/>
  <Override PartName="/ppt/tags/tag138.xml" ContentType="application/vnd.openxmlformats-officedocument.presentationml.tags+xml"/>
  <Override PartName="/ppt/tags/tag139.xml" ContentType="application/vnd.openxmlformats-officedocument.presentationml.tags+xml"/>
  <Override PartName="/ppt/tags/tag14.xml" ContentType="application/vnd.openxmlformats-officedocument.presentationml.tags+xml"/>
  <Override PartName="/ppt/tags/tag140.xml" ContentType="application/vnd.openxmlformats-officedocument.presentationml.tags+xml"/>
  <Override PartName="/ppt/tags/tag141.xml" ContentType="application/vnd.openxmlformats-officedocument.presentationml.tags+xml"/>
  <Override PartName="/ppt/tags/tag142.xml" ContentType="application/vnd.openxmlformats-officedocument.presentationml.tags+xml"/>
  <Override PartName="/ppt/tags/tag143.xml" ContentType="application/vnd.openxmlformats-officedocument.presentationml.tags+xml"/>
  <Override PartName="/ppt/tags/tag144.xml" ContentType="application/vnd.openxmlformats-officedocument.presentationml.tags+xml"/>
  <Override PartName="/ppt/tags/tag145.xml" ContentType="application/vnd.openxmlformats-officedocument.presentationml.tags+xml"/>
  <Override PartName="/ppt/tags/tag146.xml" ContentType="application/vnd.openxmlformats-officedocument.presentationml.tags+xml"/>
  <Override PartName="/ppt/tags/tag147.xml" ContentType="application/vnd.openxmlformats-officedocument.presentationml.tags+xml"/>
  <Override PartName="/ppt/tags/tag148.xml" ContentType="application/vnd.openxmlformats-officedocument.presentationml.tags+xml"/>
  <Override PartName="/ppt/tags/tag149.xml" ContentType="application/vnd.openxmlformats-officedocument.presentationml.tags+xml"/>
  <Override PartName="/ppt/tags/tag15.xml" ContentType="application/vnd.openxmlformats-officedocument.presentationml.tags+xml"/>
  <Override PartName="/ppt/tags/tag150.xml" ContentType="application/vnd.openxmlformats-officedocument.presentationml.tags+xml"/>
  <Override PartName="/ppt/tags/tag151.xml" ContentType="application/vnd.openxmlformats-officedocument.presentationml.tags+xml"/>
  <Override PartName="/ppt/tags/tag152.xml" ContentType="application/vnd.openxmlformats-officedocument.presentationml.tags+xml"/>
  <Override PartName="/ppt/tags/tag153.xml" ContentType="application/vnd.openxmlformats-officedocument.presentationml.tags+xml"/>
  <Override PartName="/ppt/tags/tag154.xml" ContentType="application/vnd.openxmlformats-officedocument.presentationml.tags+xml"/>
  <Override PartName="/ppt/tags/tag155.xml" ContentType="application/vnd.openxmlformats-officedocument.presentationml.tags+xml"/>
  <Override PartName="/ppt/tags/tag156.xml" ContentType="application/vnd.openxmlformats-officedocument.presentationml.tags+xml"/>
  <Override PartName="/ppt/tags/tag157.xml" ContentType="application/vnd.openxmlformats-officedocument.presentationml.tags+xml"/>
  <Override PartName="/ppt/tags/tag158.xml" ContentType="application/vnd.openxmlformats-officedocument.presentationml.tags+xml"/>
  <Override PartName="/ppt/tags/tag159.xml" ContentType="application/vnd.openxmlformats-officedocument.presentationml.tags+xml"/>
  <Override PartName="/ppt/tags/tag16.xml" ContentType="application/vnd.openxmlformats-officedocument.presentationml.tags+xml"/>
  <Override PartName="/ppt/tags/tag160.xml" ContentType="application/vnd.openxmlformats-officedocument.presentationml.tags+xml"/>
  <Override PartName="/ppt/tags/tag161.xml" ContentType="application/vnd.openxmlformats-officedocument.presentationml.tags+xml"/>
  <Override PartName="/ppt/tags/tag162.xml" ContentType="application/vnd.openxmlformats-officedocument.presentationml.tags+xml"/>
  <Override PartName="/ppt/tags/tag163.xml" ContentType="application/vnd.openxmlformats-officedocument.presentationml.tags+xml"/>
  <Override PartName="/ppt/tags/tag164.xml" ContentType="application/vnd.openxmlformats-officedocument.presentationml.tags+xml"/>
  <Override PartName="/ppt/tags/tag165.xml" ContentType="application/vnd.openxmlformats-officedocument.presentationml.tags+xml"/>
  <Override PartName="/ppt/tags/tag166.xml" ContentType="application/vnd.openxmlformats-officedocument.presentationml.tags+xml"/>
  <Override PartName="/ppt/tags/tag167.xml" ContentType="application/vnd.openxmlformats-officedocument.presentationml.tags+xml"/>
  <Override PartName="/ppt/tags/tag168.xml" ContentType="application/vnd.openxmlformats-officedocument.presentationml.tags+xml"/>
  <Override PartName="/ppt/tags/tag169.xml" ContentType="application/vnd.openxmlformats-officedocument.presentationml.tags+xml"/>
  <Override PartName="/ppt/tags/tag17.xml" ContentType="application/vnd.openxmlformats-officedocument.presentationml.tags+xml"/>
  <Override PartName="/ppt/tags/tag170.xml" ContentType="application/vnd.openxmlformats-officedocument.presentationml.tags+xml"/>
  <Override PartName="/ppt/tags/tag171.xml" ContentType="application/vnd.openxmlformats-officedocument.presentationml.tags+xml"/>
  <Override PartName="/ppt/tags/tag172.xml" ContentType="application/vnd.openxmlformats-officedocument.presentationml.tags+xml"/>
  <Override PartName="/ppt/tags/tag173.xml" ContentType="application/vnd.openxmlformats-officedocument.presentationml.tags+xml"/>
  <Override PartName="/ppt/tags/tag174.xml" ContentType="application/vnd.openxmlformats-officedocument.presentationml.tags+xml"/>
  <Override PartName="/ppt/tags/tag175.xml" ContentType="application/vnd.openxmlformats-officedocument.presentationml.tags+xml"/>
  <Override PartName="/ppt/tags/tag176.xml" ContentType="application/vnd.openxmlformats-officedocument.presentationml.tags+xml"/>
  <Override PartName="/ppt/tags/tag177.xml" ContentType="application/vnd.openxmlformats-officedocument.presentationml.tags+xml"/>
  <Override PartName="/ppt/tags/tag178.xml" ContentType="application/vnd.openxmlformats-officedocument.presentationml.tags+xml"/>
  <Override PartName="/ppt/tags/tag179.xml" ContentType="application/vnd.openxmlformats-officedocument.presentationml.tags+xml"/>
  <Override PartName="/ppt/tags/tag18.xml" ContentType="application/vnd.openxmlformats-officedocument.presentationml.tags+xml"/>
  <Override PartName="/ppt/tags/tag180.xml" ContentType="application/vnd.openxmlformats-officedocument.presentationml.tags+xml"/>
  <Override PartName="/ppt/tags/tag181.xml" ContentType="application/vnd.openxmlformats-officedocument.presentationml.tags+xml"/>
  <Override PartName="/ppt/tags/tag182.xml" ContentType="application/vnd.openxmlformats-officedocument.presentationml.tags+xml"/>
  <Override PartName="/ppt/tags/tag183.xml" ContentType="application/vnd.openxmlformats-officedocument.presentationml.tags+xml"/>
  <Override PartName="/ppt/tags/tag184.xml" ContentType="application/vnd.openxmlformats-officedocument.presentationml.tags+xml"/>
  <Override PartName="/ppt/tags/tag185.xml" ContentType="application/vnd.openxmlformats-officedocument.presentationml.tags+xml"/>
  <Override PartName="/ppt/tags/tag186.xml" ContentType="application/vnd.openxmlformats-officedocument.presentationml.tags+xml"/>
  <Override PartName="/ppt/tags/tag187.xml" ContentType="application/vnd.openxmlformats-officedocument.presentationml.tags+xml"/>
  <Override PartName="/ppt/tags/tag188.xml" ContentType="application/vnd.openxmlformats-officedocument.presentationml.tags+xml"/>
  <Override PartName="/ppt/tags/tag189.xml" ContentType="application/vnd.openxmlformats-officedocument.presentationml.tags+xml"/>
  <Override PartName="/ppt/tags/tag19.xml" ContentType="application/vnd.openxmlformats-officedocument.presentationml.tags+xml"/>
  <Override PartName="/ppt/tags/tag190.xml" ContentType="application/vnd.openxmlformats-officedocument.presentationml.tags+xml"/>
  <Override PartName="/ppt/tags/tag191.xml" ContentType="application/vnd.openxmlformats-officedocument.presentationml.tags+xml"/>
  <Override PartName="/ppt/tags/tag192.xml" ContentType="application/vnd.openxmlformats-officedocument.presentationml.tags+xml"/>
  <Override PartName="/ppt/tags/tag193.xml" ContentType="application/vnd.openxmlformats-officedocument.presentationml.tags+xml"/>
  <Override PartName="/ppt/tags/tag194.xml" ContentType="application/vnd.openxmlformats-officedocument.presentationml.tags+xml"/>
  <Override PartName="/ppt/tags/tag195.xml" ContentType="application/vnd.openxmlformats-officedocument.presentationml.tags+xml"/>
  <Override PartName="/ppt/tags/tag196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  <p:sldMasterId id="2147483650" r:id="rId3"/>
  </p:sldMasterIdLst>
  <p:notesMasterIdLst>
    <p:notesMasterId r:id="rId5"/>
  </p:notesMasterIdLst>
  <p:sldIdLst>
    <p:sldId id="256" r:id="rId4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</p:sldIdLst>
  <p:sldSz cx="9144000" cy="5143500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5.xml"/><Relationship Id="rId8" Type="http://schemas.openxmlformats.org/officeDocument/2006/relationships/slide" Target="slides/slide4.xml"/><Relationship Id="rId7" Type="http://schemas.openxmlformats.org/officeDocument/2006/relationships/slide" Target="slides/slide3.xml"/><Relationship Id="rId6" Type="http://schemas.openxmlformats.org/officeDocument/2006/relationships/slide" Target="slides/slide2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1.xml"/><Relationship Id="rId3" Type="http://schemas.openxmlformats.org/officeDocument/2006/relationships/slideMaster" Target="slideMasters/slideMaster2.xml"/><Relationship Id="rId2" Type="http://schemas.openxmlformats.org/officeDocument/2006/relationships/theme" Target="theme/theme1.xml"/><Relationship Id="rId16" Type="http://schemas.openxmlformats.org/officeDocument/2006/relationships/tableStyles" Target="tableStyles.xml"/><Relationship Id="rId15" Type="http://schemas.openxmlformats.org/officeDocument/2006/relationships/viewProps" Target="viewProps.xml"/><Relationship Id="rId14" Type="http://schemas.openxmlformats.org/officeDocument/2006/relationships/presProps" Target="presProps.xml"/><Relationship Id="rId13" Type="http://schemas.openxmlformats.org/officeDocument/2006/relationships/slide" Target="slides/slide9.xml"/><Relationship Id="rId12" Type="http://schemas.openxmlformats.org/officeDocument/2006/relationships/slide" Target="slides/slide8.xml"/><Relationship Id="rId11" Type="http://schemas.openxmlformats.org/officeDocument/2006/relationships/slide" Target="slides/slide7.xml"/><Relationship Id="rId10" Type="http://schemas.openxmlformats.org/officeDocument/2006/relationships/slide" Target="slides/slide6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7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8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5" Type="http://schemas.openxmlformats.org/officeDocument/2006/relationships/tags" Target="../tags/tag56.xml"/><Relationship Id="rId4" Type="http://schemas.openxmlformats.org/officeDocument/2006/relationships/tags" Target="../tags/tag55.xml"/><Relationship Id="rId3" Type="http://schemas.openxmlformats.org/officeDocument/2006/relationships/tags" Target="../tags/tag54.xml"/><Relationship Id="rId2" Type="http://schemas.openxmlformats.org/officeDocument/2006/relationships/tags" Target="../tags/tag53.xml"/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6" Type="http://schemas.openxmlformats.org/officeDocument/2006/relationships/tags" Target="../tags/tag61.xml"/><Relationship Id="rId5" Type="http://schemas.openxmlformats.org/officeDocument/2006/relationships/tags" Target="../tags/tag60.xml"/><Relationship Id="rId4" Type="http://schemas.openxmlformats.org/officeDocument/2006/relationships/tags" Target="../tags/tag59.xml"/><Relationship Id="rId3" Type="http://schemas.openxmlformats.org/officeDocument/2006/relationships/tags" Target="../tags/tag58.xml"/><Relationship Id="rId2" Type="http://schemas.openxmlformats.org/officeDocument/2006/relationships/tags" Target="../tags/tag57.xml"/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9" Type="http://schemas.openxmlformats.org/officeDocument/2006/relationships/tags" Target="../tags/tag69.xml"/><Relationship Id="rId8" Type="http://schemas.openxmlformats.org/officeDocument/2006/relationships/tags" Target="../tags/tag68.xml"/><Relationship Id="rId7" Type="http://schemas.openxmlformats.org/officeDocument/2006/relationships/tags" Target="../tags/tag67.xml"/><Relationship Id="rId6" Type="http://schemas.openxmlformats.org/officeDocument/2006/relationships/tags" Target="../tags/tag66.xml"/><Relationship Id="rId5" Type="http://schemas.openxmlformats.org/officeDocument/2006/relationships/tags" Target="../tags/tag65.xml"/><Relationship Id="rId4" Type="http://schemas.openxmlformats.org/officeDocument/2006/relationships/tags" Target="../tags/tag64.xml"/><Relationship Id="rId3" Type="http://schemas.openxmlformats.org/officeDocument/2006/relationships/tags" Target="../tags/tag63.xml"/><Relationship Id="rId2" Type="http://schemas.openxmlformats.org/officeDocument/2006/relationships/tags" Target="../tags/tag62.xml"/><Relationship Id="rId11" Type="http://schemas.openxmlformats.org/officeDocument/2006/relationships/tags" Target="../tags/tag71.xml"/><Relationship Id="rId10" Type="http://schemas.openxmlformats.org/officeDocument/2006/relationships/tags" Target="../tags/tag70.xml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9" Type="http://schemas.openxmlformats.org/officeDocument/2006/relationships/tags" Target="../tags/tag8.xml"/><Relationship Id="rId8" Type="http://schemas.openxmlformats.org/officeDocument/2006/relationships/tags" Target="../tags/tag7.xml"/><Relationship Id="rId7" Type="http://schemas.openxmlformats.org/officeDocument/2006/relationships/tags" Target="../tags/tag6.xml"/><Relationship Id="rId6" Type="http://schemas.openxmlformats.org/officeDocument/2006/relationships/tags" Target="../tags/tag5.xml"/><Relationship Id="rId5" Type="http://schemas.openxmlformats.org/officeDocument/2006/relationships/tags" Target="../tags/tag4.xml"/><Relationship Id="rId4" Type="http://schemas.openxmlformats.org/officeDocument/2006/relationships/tags" Target="../tags/tag3.xml"/><Relationship Id="rId3" Type="http://schemas.openxmlformats.org/officeDocument/2006/relationships/tags" Target="../tags/tag2.xml"/><Relationship Id="rId2" Type="http://schemas.openxmlformats.org/officeDocument/2006/relationships/tags" Target="../tags/tag1.xml"/><Relationship Id="rId11" Type="http://schemas.openxmlformats.org/officeDocument/2006/relationships/tags" Target="../tags/tag10.xml"/><Relationship Id="rId10" Type="http://schemas.openxmlformats.org/officeDocument/2006/relationships/tags" Target="../tags/tag9.xml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6" Type="http://schemas.openxmlformats.org/officeDocument/2006/relationships/tags" Target="../tags/tag15.xml"/><Relationship Id="rId5" Type="http://schemas.openxmlformats.org/officeDocument/2006/relationships/tags" Target="../tags/tag14.xml"/><Relationship Id="rId4" Type="http://schemas.openxmlformats.org/officeDocument/2006/relationships/tags" Target="../tags/tag13.xml"/><Relationship Id="rId3" Type="http://schemas.openxmlformats.org/officeDocument/2006/relationships/tags" Target="../tags/tag12.xml"/><Relationship Id="rId2" Type="http://schemas.openxmlformats.org/officeDocument/2006/relationships/tags" Target="../tags/tag11.xml"/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8" Type="http://schemas.openxmlformats.org/officeDocument/2006/relationships/tags" Target="../tags/tag22.xml"/><Relationship Id="rId7" Type="http://schemas.openxmlformats.org/officeDocument/2006/relationships/tags" Target="../tags/tag21.xml"/><Relationship Id="rId6" Type="http://schemas.openxmlformats.org/officeDocument/2006/relationships/tags" Target="../tags/tag20.xml"/><Relationship Id="rId5" Type="http://schemas.openxmlformats.org/officeDocument/2006/relationships/tags" Target="../tags/tag19.xml"/><Relationship Id="rId4" Type="http://schemas.openxmlformats.org/officeDocument/2006/relationships/tags" Target="../tags/tag18.xml"/><Relationship Id="rId3" Type="http://schemas.openxmlformats.org/officeDocument/2006/relationships/tags" Target="../tags/tag17.xml"/><Relationship Id="rId2" Type="http://schemas.openxmlformats.org/officeDocument/2006/relationships/tags" Target="../tags/tag16.xml"/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9" Type="http://schemas.openxmlformats.org/officeDocument/2006/relationships/tags" Target="../tags/tag30.xml"/><Relationship Id="rId8" Type="http://schemas.openxmlformats.org/officeDocument/2006/relationships/tags" Target="../tags/tag29.xml"/><Relationship Id="rId7" Type="http://schemas.openxmlformats.org/officeDocument/2006/relationships/tags" Target="../tags/tag28.xml"/><Relationship Id="rId6" Type="http://schemas.openxmlformats.org/officeDocument/2006/relationships/tags" Target="../tags/tag27.xml"/><Relationship Id="rId5" Type="http://schemas.openxmlformats.org/officeDocument/2006/relationships/tags" Target="../tags/tag26.xml"/><Relationship Id="rId4" Type="http://schemas.openxmlformats.org/officeDocument/2006/relationships/tags" Target="../tags/tag25.xml"/><Relationship Id="rId3" Type="http://schemas.openxmlformats.org/officeDocument/2006/relationships/tags" Target="../tags/tag24.xml"/><Relationship Id="rId2" Type="http://schemas.openxmlformats.org/officeDocument/2006/relationships/tags" Target="../tags/tag23.xml"/><Relationship Id="rId10" Type="http://schemas.openxmlformats.org/officeDocument/2006/relationships/tags" Target="../tags/tag31.xml"/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7" Type="http://schemas.openxmlformats.org/officeDocument/2006/relationships/tags" Target="../tags/tag37.xml"/><Relationship Id="rId6" Type="http://schemas.openxmlformats.org/officeDocument/2006/relationships/tags" Target="../tags/tag36.xml"/><Relationship Id="rId5" Type="http://schemas.openxmlformats.org/officeDocument/2006/relationships/tags" Target="../tags/tag35.xml"/><Relationship Id="rId4" Type="http://schemas.openxmlformats.org/officeDocument/2006/relationships/tags" Target="../tags/tag34.xml"/><Relationship Id="rId3" Type="http://schemas.openxmlformats.org/officeDocument/2006/relationships/tags" Target="../tags/tag33.xml"/><Relationship Id="rId2" Type="http://schemas.openxmlformats.org/officeDocument/2006/relationships/tags" Target="../tags/tag32.xml"/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9" Type="http://schemas.openxmlformats.org/officeDocument/2006/relationships/tags" Target="../tags/tag45.xml"/><Relationship Id="rId8" Type="http://schemas.openxmlformats.org/officeDocument/2006/relationships/tags" Target="../tags/tag44.xml"/><Relationship Id="rId7" Type="http://schemas.openxmlformats.org/officeDocument/2006/relationships/tags" Target="../tags/tag43.xml"/><Relationship Id="rId6" Type="http://schemas.openxmlformats.org/officeDocument/2006/relationships/tags" Target="../tags/tag42.xml"/><Relationship Id="rId5" Type="http://schemas.openxmlformats.org/officeDocument/2006/relationships/tags" Target="../tags/tag41.xml"/><Relationship Id="rId4" Type="http://schemas.openxmlformats.org/officeDocument/2006/relationships/tags" Target="../tags/tag40.xml"/><Relationship Id="rId3" Type="http://schemas.openxmlformats.org/officeDocument/2006/relationships/tags" Target="../tags/tag39.xml"/><Relationship Id="rId2" Type="http://schemas.openxmlformats.org/officeDocument/2006/relationships/tags" Target="../tags/tag38.xml"/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5" Type="http://schemas.openxmlformats.org/officeDocument/2006/relationships/tags" Target="../tags/tag49.xml"/><Relationship Id="rId4" Type="http://schemas.openxmlformats.org/officeDocument/2006/relationships/tags" Target="../tags/tag48.xml"/><Relationship Id="rId3" Type="http://schemas.openxmlformats.org/officeDocument/2006/relationships/tags" Target="../tags/tag47.xml"/><Relationship Id="rId2" Type="http://schemas.openxmlformats.org/officeDocument/2006/relationships/tags" Target="../tags/tag46.xml"/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4" Type="http://schemas.openxmlformats.org/officeDocument/2006/relationships/tags" Target="../tags/tag52.xml"/><Relationship Id="rId3" Type="http://schemas.openxmlformats.org/officeDocument/2006/relationships/tags" Target="../tags/tag51.xml"/><Relationship Id="rId2" Type="http://schemas.openxmlformats.org/officeDocument/2006/relationships/tags" Target="../tags/tag50.xml"/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仅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1"/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xfrm>
            <a:off x="521970" y="270034"/>
            <a:ext cx="8101489" cy="4363403"/>
          </a:xfrm>
        </p:spPr>
        <p:txBody>
          <a:bodyPr wrap="square">
            <a:normAutofit/>
          </a:bodyPr>
          <a:lstStyle>
            <a:lvl1pPr>
              <a:defRPr>
                <a:latin typeface="+mn-lt"/>
                <a:ea typeface="+mn-lt"/>
                <a:cs typeface="+mn-lt"/>
              </a:defRPr>
            </a:lvl1pPr>
            <a:lvl2pPr>
              <a:defRPr>
                <a:latin typeface="+mn-lt"/>
                <a:ea typeface="+mn-lt"/>
                <a:cs typeface="+mn-lt"/>
              </a:defRPr>
            </a:lvl2pPr>
            <a:lvl3pPr>
              <a:defRPr>
                <a:latin typeface="+mn-lt"/>
                <a:ea typeface="+mn-lt"/>
                <a:cs typeface="+mn-lt"/>
              </a:defRPr>
            </a:lvl3pPr>
            <a:lvl4pPr>
              <a:defRPr>
                <a:latin typeface="+mn-lt"/>
                <a:ea typeface="+mn-lt"/>
                <a:cs typeface="+mn-lt"/>
              </a:defRPr>
            </a:lvl4pPr>
            <a:lvl5pPr>
              <a:defRPr>
                <a:latin typeface="+mn-lt"/>
                <a:ea typeface="+mn-lt"/>
                <a:cs typeface="+mn-lt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二级</a:t>
            </a:r>
            <a:endParaRPr lang="zh-CN" altLang="en-US" dirty="0"/>
          </a:p>
          <a:p>
            <a:pPr lvl="2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三级</a:t>
            </a:r>
            <a:endParaRPr lang="zh-CN" altLang="en-US" dirty="0"/>
          </a:p>
          <a:p>
            <a:pPr lvl="3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四级</a:t>
            </a:r>
            <a:endParaRPr lang="zh-CN" altLang="en-US" dirty="0"/>
          </a:p>
          <a:p>
            <a:pPr lvl="4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五级</a:t>
            </a:r>
            <a:endParaRPr lang="zh-CN" altLang="en-US" dirty="0"/>
          </a:p>
        </p:txBody>
      </p:sp>
      <p:sp>
        <p:nvSpPr>
          <p:cNvPr id="4" name="日期占位符 2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 wrap="square">
            <a:normAutofit/>
          </a:bodyPr>
          <a:lstStyle/>
          <a:p>
            <a:fld id="{5592522B-0F24-4480-B9DD-A9474A6880D6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3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4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 wrap="square">
            <a:normAutofit/>
          </a:bodyPr>
          <a:lstStyle/>
          <a:p>
            <a:fld id="{BE5F26B5-172A-4DC2-B0B7-181CFC56B87C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副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2"/>
            </p:custDataLst>
          </p:nvPr>
        </p:nvSpPr>
        <p:spPr>
          <a:xfrm>
            <a:off x="521970" y="976313"/>
            <a:ext cx="8099316" cy="304165"/>
          </a:xfrm>
        </p:spPr>
        <p:txBody>
          <a:bodyPr wrap="square" anchor="t">
            <a:normAutofit/>
          </a:bodyPr>
          <a:lstStyle>
            <a:lvl1pPr marL="0" indent="0">
              <a:buNone/>
              <a:defRPr sz="1800" b="0">
                <a:latin typeface="+mn-lt"/>
                <a:ea typeface="+mn-lt"/>
                <a:cs typeface="+mn-lt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r>
              <a:rPr lang="zh-CN" altLang="en-US" dirty="0"/>
              <a:t>单击此处编辑副标题</a:t>
            </a:r>
            <a:endParaRPr lang="zh-CN" altLang="en-US" dirty="0"/>
          </a:p>
        </p:txBody>
      </p:sp>
      <p:sp>
        <p:nvSpPr>
          <p:cNvPr id="7" name="日期占位符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 wrap="square">
            <a:normAutofit/>
          </a:bodyPr>
          <a:lstStyle/>
          <a:p>
            <a:fld id="{5592522B-0F24-4480-B9DD-A9474A6880D6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 wrap="square">
            <a:normAutofit/>
          </a:bodyPr>
          <a:lstStyle/>
          <a:p>
            <a:fld id="{BE5F26B5-172A-4DC2-B0B7-181CFC56B87C}" type="slidenum">
              <a:rPr lang="zh-CN" altLang="en-US" smtClean="0"/>
            </a:fld>
            <a:endParaRPr lang="zh-CN" altLang="en-US"/>
          </a:p>
        </p:txBody>
      </p:sp>
      <p:sp>
        <p:nvSpPr>
          <p:cNvPr id="4" name="标题 3"/>
          <p:cNvSpPr>
            <a:spLocks noGrp="1"/>
          </p:cNvSpPr>
          <p:nvPr>
            <p:ph type="title"/>
            <p:custDataLst>
              <p:tags r:id="rId6"/>
            </p:custDataLst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showMasterSp="0" userDrawn="1">
  <p:cSld name="末尾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bg_#color-2050&amp;12433"/>
          <p:cNvSpPr/>
          <p:nvPr>
            <p:custDataLst>
              <p:tags r:id="rId2"/>
            </p:custDataLst>
          </p:nvPr>
        </p:nvSpPr>
        <p:spPr>
          <a:xfrm>
            <a:off x="0" y="0"/>
            <a:ext cx="9141714" cy="5143500"/>
          </a:xfrm>
          <a:custGeom>
            <a:avLst/>
            <a:gdLst/>
            <a:ahLst/>
            <a:cxnLst/>
            <a:rect l="l" t="t" r="r" b="b"/>
            <a:pathLst>
              <a:path w="12188952" h="6858000">
                <a:moveTo>
                  <a:pt x="0" y="0"/>
                </a:moveTo>
                <a:lnTo>
                  <a:pt x="12188952" y="0"/>
                </a:lnTo>
                <a:lnTo>
                  <a:pt x="12188952" y="6858000"/>
                </a:lnTo>
                <a:lnTo>
                  <a:pt x="0" y="6858000"/>
                </a:lnTo>
                <a:lnTo>
                  <a:pt x="0" y="0"/>
                </a:lnTo>
              </a:path>
            </a:pathLst>
          </a:custGeom>
          <a:solidFill>
            <a:schemeClr val="accent1"/>
          </a:solidFill>
        </p:spPr>
      </p:sp>
      <p:sp>
        <p:nvSpPr>
          <p:cNvPr id="15" name="Ellipse 3_#color_$lt1_$lt1-2050&amp;12754"/>
          <p:cNvSpPr/>
          <p:nvPr>
            <p:custDataLst>
              <p:tags r:id="rId3"/>
            </p:custDataLst>
          </p:nvPr>
        </p:nvSpPr>
        <p:spPr>
          <a:xfrm>
            <a:off x="6668262" y="0"/>
            <a:ext cx="2475738" cy="2907792"/>
          </a:xfrm>
          <a:custGeom>
            <a:avLst/>
            <a:gdLst/>
            <a:ahLst/>
            <a:cxnLst/>
            <a:rect l="l" t="t" r="r" b="b"/>
            <a:pathLst>
              <a:path w="3300984" h="3877056">
                <a:moveTo>
                  <a:pt x="512064" y="0"/>
                </a:moveTo>
                <a:lnTo>
                  <a:pt x="0" y="0"/>
                </a:lnTo>
                <a:cubicBezTo>
                  <a:pt x="-27432" y="1920240"/>
                  <a:pt x="1380744" y="3584448"/>
                  <a:pt x="3300984" y="3877056"/>
                </a:cubicBezTo>
                <a:lnTo>
                  <a:pt x="3300984" y="3355848"/>
                </a:lnTo>
                <a:cubicBezTo>
                  <a:pt x="1664208" y="3081528"/>
                  <a:pt x="484632" y="1645920"/>
                  <a:pt x="512064" y="0"/>
                </a:cubicBezTo>
              </a:path>
            </a:pathLst>
          </a:custGeom>
          <a:gradFill>
            <a:gsLst>
              <a:gs pos="69000">
                <a:srgbClr val="FFFFFF">
                  <a:alpha val="100000"/>
                </a:srgbClr>
              </a:gs>
              <a:gs pos="82000">
                <a:schemeClr val="lt1">
                  <a:alpha val="0"/>
                </a:schemeClr>
              </a:gs>
              <a:gs pos="0">
                <a:schemeClr val="lt1">
                  <a:alpha val="0"/>
                </a:schemeClr>
              </a:gs>
            </a:gsLst>
            <a:lin ang="5400000" scaled="0"/>
          </a:gradFill>
          <a:ln w="25400">
            <a:noFill/>
          </a:ln>
          <a:effectLst/>
          <a:extLs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254000" dist="127000" dir="5400000" algn="ctr" rotWithShape="0">
                    <a:srgbClr val="000000">
                      <a:alpha val="40000"/>
                    </a:srgbClr>
                  </a:outerShdw>
                </a:effectLst>
              </a14:hiddenEffects>
            </a:ext>
          </a:ex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</p:sp>
      <p:sp>
        <p:nvSpPr>
          <p:cNvPr id="16" name="Ellipse 4 (Stroke)_#color_$lt1_$accent1-2050&amp;12757"/>
          <p:cNvSpPr/>
          <p:nvPr>
            <p:custDataLst>
              <p:tags r:id="rId4"/>
            </p:custDataLst>
          </p:nvPr>
        </p:nvSpPr>
        <p:spPr>
          <a:xfrm>
            <a:off x="6947154" y="1042416"/>
            <a:ext cx="2194560" cy="1858518"/>
          </a:xfrm>
          <a:custGeom>
            <a:avLst/>
            <a:gdLst/>
            <a:ahLst/>
            <a:cxnLst/>
            <a:rect l="l" t="t" r="r" b="b"/>
            <a:pathLst>
              <a:path w="2926080" h="2478024">
                <a:moveTo>
                  <a:pt x="2926080" y="2478024"/>
                </a:moveTo>
                <a:lnTo>
                  <a:pt x="2926080" y="1965960"/>
                </a:lnTo>
                <a:cubicBezTo>
                  <a:pt x="1837944" y="1783080"/>
                  <a:pt x="941832" y="1078992"/>
                  <a:pt x="484632" y="137160"/>
                </a:cubicBezTo>
                <a:cubicBezTo>
                  <a:pt x="420624" y="18288"/>
                  <a:pt x="265176" y="-36576"/>
                  <a:pt x="137160" y="27432"/>
                </a:cubicBezTo>
                <a:cubicBezTo>
                  <a:pt x="18288" y="91440"/>
                  <a:pt x="-36576" y="237744"/>
                  <a:pt x="27432" y="365760"/>
                </a:cubicBezTo>
                <a:cubicBezTo>
                  <a:pt x="566928" y="1472184"/>
                  <a:pt x="1627632" y="2286000"/>
                  <a:pt x="2926080" y="2478024"/>
                </a:cubicBezTo>
              </a:path>
            </a:pathLst>
          </a:custGeom>
          <a:gradFill>
            <a:gsLst>
              <a:gs pos="0">
                <a:schemeClr val="lt1">
                  <a:alpha val="80000"/>
                </a:schemeClr>
              </a:gs>
              <a:gs pos="100000">
                <a:schemeClr val="accent1">
                  <a:alpha val="100000"/>
                </a:schemeClr>
              </a:gs>
            </a:gsLst>
            <a:lin ang="74674" scaled="0"/>
          </a:gradFill>
          <a:ln w="25400">
            <a:noFill/>
          </a:ln>
          <a:effectLst/>
          <a:extLs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254000" dist="127000" dir="5400000" algn="ctr" rotWithShape="0">
                    <a:srgbClr val="000000">
                      <a:alpha val="40000"/>
                    </a:srgbClr>
                  </a:outerShdw>
                </a:effectLst>
              </a14:hiddenEffects>
            </a:ext>
          </a:ex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</p:sp>
      <p:sp>
        <p:nvSpPr>
          <p:cNvPr id="17" name="Ellipse 8 (Stroke)_#color-2050&amp;12760"/>
          <p:cNvSpPr/>
          <p:nvPr>
            <p:custDataLst>
              <p:tags r:id="rId5"/>
            </p:custDataLst>
          </p:nvPr>
        </p:nvSpPr>
        <p:spPr>
          <a:xfrm>
            <a:off x="8037576" y="2866644"/>
            <a:ext cx="1104138" cy="630936"/>
          </a:xfrm>
          <a:custGeom>
            <a:avLst/>
            <a:gdLst/>
            <a:ahLst/>
            <a:cxnLst/>
            <a:rect l="l" t="t" r="r" b="b"/>
            <a:pathLst>
              <a:path w="1472184" h="841248">
                <a:moveTo>
                  <a:pt x="1472184" y="329184"/>
                </a:moveTo>
                <a:lnTo>
                  <a:pt x="1472184" y="841248"/>
                </a:lnTo>
                <a:cubicBezTo>
                  <a:pt x="1005840" y="795528"/>
                  <a:pt x="557784" y="676656"/>
                  <a:pt x="146304" y="484632"/>
                </a:cubicBezTo>
                <a:cubicBezTo>
                  <a:pt x="18288" y="429768"/>
                  <a:pt x="-36576" y="274320"/>
                  <a:pt x="27432" y="146304"/>
                </a:cubicBezTo>
                <a:cubicBezTo>
                  <a:pt x="82296" y="18288"/>
                  <a:pt x="237744" y="-36576"/>
                  <a:pt x="356616" y="27432"/>
                </a:cubicBezTo>
                <a:cubicBezTo>
                  <a:pt x="704088" y="182880"/>
                  <a:pt x="1078992" y="292608"/>
                  <a:pt x="1472184" y="329184"/>
                </a:cubicBezTo>
              </a:path>
            </a:pathLst>
          </a:custGeom>
          <a:solidFill>
            <a:schemeClr val="lt1">
              <a:alpha val="40000"/>
            </a:schemeClr>
          </a:solidFill>
        </p:spPr>
      </p:sp>
      <p:sp>
        <p:nvSpPr>
          <p:cNvPr id="19" name="Ellipse 9_#color-2050&amp;12763"/>
          <p:cNvSpPr/>
          <p:nvPr>
            <p:custDataLst>
              <p:tags r:id="rId6"/>
            </p:custDataLst>
          </p:nvPr>
        </p:nvSpPr>
        <p:spPr>
          <a:xfrm>
            <a:off x="0" y="2571750"/>
            <a:ext cx="2441448" cy="2571750"/>
          </a:xfrm>
          <a:custGeom>
            <a:avLst/>
            <a:gdLst/>
            <a:ahLst/>
            <a:cxnLst/>
            <a:rect l="l" t="t" r="r" b="b"/>
            <a:pathLst>
              <a:path w="3255264" h="3429000">
                <a:moveTo>
                  <a:pt x="3227832" y="3429000"/>
                </a:moveTo>
                <a:cubicBezTo>
                  <a:pt x="3246120" y="3300984"/>
                  <a:pt x="3255264" y="3172968"/>
                  <a:pt x="3255264" y="3044952"/>
                </a:cubicBezTo>
                <a:cubicBezTo>
                  <a:pt x="3255264" y="1362456"/>
                  <a:pt x="1883664" y="0"/>
                  <a:pt x="201168" y="0"/>
                </a:cubicBezTo>
                <a:cubicBezTo>
                  <a:pt x="137160" y="0"/>
                  <a:pt x="64008" y="0"/>
                  <a:pt x="0" y="9144"/>
                </a:cubicBezTo>
                <a:lnTo>
                  <a:pt x="0" y="512064"/>
                </a:lnTo>
                <a:cubicBezTo>
                  <a:pt x="64008" y="512064"/>
                  <a:pt x="137160" y="512064"/>
                  <a:pt x="201168" y="512064"/>
                </a:cubicBezTo>
                <a:cubicBezTo>
                  <a:pt x="1609344" y="512064"/>
                  <a:pt x="2743200" y="1645920"/>
                  <a:pt x="2743200" y="3044952"/>
                </a:cubicBezTo>
                <a:cubicBezTo>
                  <a:pt x="2743200" y="3172968"/>
                  <a:pt x="2734056" y="3300984"/>
                  <a:pt x="2715768" y="3429000"/>
                </a:cubicBezTo>
                <a:lnTo>
                  <a:pt x="3227832" y="3429000"/>
                </a:lnTo>
              </a:path>
            </a:pathLst>
          </a:custGeom>
          <a:solidFill>
            <a:schemeClr val="accent1">
              <a:lumMod val="40000"/>
              <a:lumOff val="60000"/>
              <a:alpha val="75000"/>
            </a:schemeClr>
          </a:solidFill>
        </p:spPr>
      </p:sp>
      <p:sp>
        <p:nvSpPr>
          <p:cNvPr id="2" name="标题 1"/>
          <p:cNvSpPr>
            <a:spLocks noGrp="1"/>
          </p:cNvSpPr>
          <p:nvPr>
            <p:ph type="ctrTitle" hasCustomPrompt="1"/>
            <p:custDataLst>
              <p:tags r:id="rId7"/>
            </p:custDataLst>
          </p:nvPr>
        </p:nvSpPr>
        <p:spPr>
          <a:xfrm>
            <a:off x="628650" y="342900"/>
            <a:ext cx="7886250" cy="2249100"/>
          </a:xfrm>
        </p:spPr>
        <p:txBody>
          <a:bodyPr wrap="square" anchor="b">
            <a:normAutofit/>
          </a:bodyPr>
          <a:lstStyle>
            <a:lvl1pPr algn="ctr">
              <a:lnSpc>
                <a:spcPct val="100000"/>
              </a:lnSpc>
              <a:defRPr sz="6000">
                <a:solidFill>
                  <a:schemeClr val="lt1">
                    <a:lumMod val="100000"/>
                  </a:schemeClr>
                </a:solidFill>
                <a:latin typeface="+mj-lt"/>
                <a:ea typeface="+mj-lt"/>
                <a:cs typeface="+mj-lt"/>
              </a:defRPr>
            </a:lvl1pPr>
          </a:lstStyle>
          <a:p>
            <a:r>
              <a:rPr lang="zh-CN" altLang="en-US" dirty="0"/>
              <a:t>单击编辑母版标题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8"/>
            </p:custDataLst>
          </p:nvPr>
        </p:nvSpPr>
        <p:spPr/>
        <p:txBody>
          <a:bodyPr wrap="square">
            <a:normAutofit/>
          </a:bodyPr>
          <a:lstStyle/>
          <a:p>
            <a:fld id="{5592522B-0F24-4480-B9DD-A9474A6880D6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9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10"/>
            </p:custDataLst>
          </p:nvPr>
        </p:nvSpPr>
        <p:spPr>
          <a:xfrm>
            <a:off x="6457950" y="4767263"/>
            <a:ext cx="2057400" cy="273844"/>
          </a:xfrm>
        </p:spPr>
        <p:txBody>
          <a:bodyPr wrap="square">
            <a:normAutofit/>
          </a:bodyPr>
          <a:lstStyle/>
          <a:p>
            <a:fld id="{BE5F26B5-172A-4DC2-B0B7-181CFC56B87C}" type="slidenum">
              <a:rPr lang="zh-CN" altLang="en-US" smtClean="0"/>
            </a:fld>
            <a:endParaRPr lang="zh-CN" altLang="en-US"/>
          </a:p>
        </p:txBody>
      </p:sp>
      <p:sp>
        <p:nvSpPr>
          <p:cNvPr id="24" name="署名占位符 10"/>
          <p:cNvSpPr>
            <a:spLocks noGrp="1"/>
          </p:cNvSpPr>
          <p:nvPr>
            <p:ph type="body" sz="quarter" idx="17" hasCustomPrompt="1"/>
            <p:custDataLst>
              <p:tags r:id="rId11"/>
            </p:custDataLst>
          </p:nvPr>
        </p:nvSpPr>
        <p:spPr>
          <a:xfrm>
            <a:off x="628650" y="2931263"/>
            <a:ext cx="7886250" cy="930420"/>
          </a:xfrm>
        </p:spPr>
        <p:txBody>
          <a:bodyPr wrap="square" anchor="t">
            <a:normAutofit/>
          </a:bodyPr>
          <a:lstStyle>
            <a:lvl1pPr marL="0" indent="0" algn="ctr">
              <a:lnSpc>
                <a:spcPct val="100000"/>
              </a:lnSpc>
              <a:buNone/>
              <a:defRPr sz="1800">
                <a:solidFill>
                  <a:schemeClr val="lt1">
                    <a:lumMod val="100000"/>
                  </a:schemeClr>
                </a:solidFill>
                <a:latin typeface="+mn-lt"/>
                <a:ea typeface="+mn-lt"/>
                <a:cs typeface="+mn-lt"/>
              </a:defRPr>
            </a:lvl1pPr>
          </a:lstStyle>
          <a:p>
            <a:pPr lvl="0"/>
            <a:r>
              <a:rPr lang="zh-CN" altLang="en-US" dirty="0"/>
              <a:t>署名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showMasterSp="0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@path_Ellipse 9 (Stroke)-2050&amp;12778"/>
          <p:cNvSpPr/>
          <p:nvPr>
            <p:custDataLst>
              <p:tags r:id="rId2"/>
            </p:custDataLst>
          </p:nvPr>
        </p:nvSpPr>
        <p:spPr>
          <a:xfrm>
            <a:off x="6858000" y="0"/>
            <a:ext cx="2283714" cy="3010662"/>
          </a:xfrm>
          <a:custGeom>
            <a:avLst/>
            <a:gdLst/>
            <a:ahLst/>
            <a:cxnLst/>
            <a:rect l="l" t="t" r="r" b="b"/>
            <a:pathLst>
              <a:path w="3044952" h="4014216">
                <a:moveTo>
                  <a:pt x="694944" y="0"/>
                </a:moveTo>
                <a:cubicBezTo>
                  <a:pt x="576072" y="301752"/>
                  <a:pt x="512064" y="621792"/>
                  <a:pt x="512064" y="969264"/>
                </a:cubicBezTo>
                <a:cubicBezTo>
                  <a:pt x="512064" y="2368296"/>
                  <a:pt x="1645920" y="3502152"/>
                  <a:pt x="3044952" y="3502152"/>
                </a:cubicBezTo>
                <a:lnTo>
                  <a:pt x="3044952" y="4014216"/>
                </a:lnTo>
                <a:cubicBezTo>
                  <a:pt x="1362456" y="4014216"/>
                  <a:pt x="0" y="2651760"/>
                  <a:pt x="0" y="969264"/>
                </a:cubicBezTo>
                <a:cubicBezTo>
                  <a:pt x="0" y="630936"/>
                  <a:pt x="54864" y="301752"/>
                  <a:pt x="155448" y="0"/>
                </a:cubicBezTo>
                <a:lnTo>
                  <a:pt x="694944" y="0"/>
                </a:lnTo>
              </a:path>
            </a:pathLst>
          </a:custGeom>
          <a:solidFill>
            <a:schemeClr val="accent1">
              <a:alpha val="10000"/>
            </a:schemeClr>
          </a:solidFill>
        </p:spPr>
        <p:txBody>
          <a:bodyPr/>
          <a:lstStyle/>
          <a:p>
            <a:endParaRPr lang="zh-CN" altLang="en-US" sz="1350"/>
          </a:p>
        </p:txBody>
      </p:sp>
      <p:sp>
        <p:nvSpPr>
          <p:cNvPr id="9" name="Ellipse 3 (Stroke)_#color-2050&amp;12715"/>
          <p:cNvSpPr/>
          <p:nvPr>
            <p:custDataLst>
              <p:tags r:id="rId3"/>
            </p:custDataLst>
          </p:nvPr>
        </p:nvSpPr>
        <p:spPr>
          <a:xfrm>
            <a:off x="4638294" y="1453896"/>
            <a:ext cx="4505706" cy="3689604"/>
          </a:xfrm>
          <a:custGeom>
            <a:avLst/>
            <a:gdLst/>
            <a:ahLst/>
            <a:cxnLst/>
            <a:rect l="l" t="t" r="r" b="b"/>
            <a:pathLst>
              <a:path w="6007608" h="4919472">
                <a:moveTo>
                  <a:pt x="6007608" y="640080"/>
                </a:moveTo>
                <a:cubicBezTo>
                  <a:pt x="5394960" y="237744"/>
                  <a:pt x="4663440" y="0"/>
                  <a:pt x="3877056" y="0"/>
                </a:cubicBezTo>
                <a:cubicBezTo>
                  <a:pt x="1737360" y="0"/>
                  <a:pt x="0" y="1737360"/>
                  <a:pt x="0" y="3877056"/>
                </a:cubicBezTo>
                <a:cubicBezTo>
                  <a:pt x="0" y="4233672"/>
                  <a:pt x="45720" y="4581144"/>
                  <a:pt x="137160" y="4919472"/>
                </a:cubicBezTo>
                <a:lnTo>
                  <a:pt x="676656" y="4919472"/>
                </a:lnTo>
                <a:cubicBezTo>
                  <a:pt x="566928" y="4590288"/>
                  <a:pt x="512064" y="4233672"/>
                  <a:pt x="512064" y="3877056"/>
                </a:cubicBezTo>
                <a:cubicBezTo>
                  <a:pt x="512064" y="2011680"/>
                  <a:pt x="2011680" y="512064"/>
                  <a:pt x="3877056" y="512064"/>
                </a:cubicBezTo>
                <a:cubicBezTo>
                  <a:pt x="4681728" y="512064"/>
                  <a:pt x="5422392" y="795528"/>
                  <a:pt x="6007608" y="1271016"/>
                </a:cubicBezTo>
                <a:lnTo>
                  <a:pt x="6007608" y="640080"/>
                </a:lnTo>
              </a:path>
            </a:pathLst>
          </a:custGeom>
          <a:solidFill>
            <a:schemeClr val="accent1"/>
          </a:solidFill>
        </p:spPr>
      </p:sp>
      <p:sp>
        <p:nvSpPr>
          <p:cNvPr id="11" name="Ellipse 8 (Stroke)_#color-2050&amp;12718"/>
          <p:cNvSpPr/>
          <p:nvPr>
            <p:custDataLst>
              <p:tags r:id="rId4"/>
            </p:custDataLst>
          </p:nvPr>
        </p:nvSpPr>
        <p:spPr>
          <a:xfrm>
            <a:off x="3984498" y="3435858"/>
            <a:ext cx="473202" cy="1488186"/>
          </a:xfrm>
          <a:custGeom>
            <a:avLst/>
            <a:gdLst/>
            <a:ahLst/>
            <a:cxnLst/>
            <a:rect l="l" t="t" r="r" b="b"/>
            <a:pathLst>
              <a:path w="630936" h="1984248">
                <a:moveTo>
                  <a:pt x="438912" y="9144"/>
                </a:moveTo>
                <a:cubicBezTo>
                  <a:pt x="576072" y="45720"/>
                  <a:pt x="658368" y="182880"/>
                  <a:pt x="621792" y="320040"/>
                </a:cubicBezTo>
                <a:cubicBezTo>
                  <a:pt x="512064" y="749808"/>
                  <a:pt x="475488" y="1216152"/>
                  <a:pt x="539496" y="1691640"/>
                </a:cubicBezTo>
                <a:cubicBezTo>
                  <a:pt x="557784" y="1828800"/>
                  <a:pt x="457200" y="1956816"/>
                  <a:pt x="320040" y="1975104"/>
                </a:cubicBezTo>
                <a:cubicBezTo>
                  <a:pt x="182880" y="1993392"/>
                  <a:pt x="54864" y="1901952"/>
                  <a:pt x="36576" y="1755648"/>
                </a:cubicBezTo>
                <a:cubicBezTo>
                  <a:pt x="-36576" y="1216152"/>
                  <a:pt x="0" y="685800"/>
                  <a:pt x="128016" y="192024"/>
                </a:cubicBezTo>
                <a:cubicBezTo>
                  <a:pt x="164592" y="54864"/>
                  <a:pt x="301752" y="-27432"/>
                  <a:pt x="438912" y="9144"/>
                </a:cubicBezTo>
              </a:path>
            </a:pathLst>
          </a:custGeom>
          <a:solidFill>
            <a:schemeClr val="accent1"/>
          </a:solidFill>
        </p:spPr>
      </p:sp>
      <p:sp>
        <p:nvSpPr>
          <p:cNvPr id="12" name="Ellipse 4 (Stroke)_#color_$accent2_$accent2-2050&amp;12721"/>
          <p:cNvSpPr/>
          <p:nvPr>
            <p:custDataLst>
              <p:tags r:id="rId5"/>
            </p:custDataLst>
          </p:nvPr>
        </p:nvSpPr>
        <p:spPr>
          <a:xfrm>
            <a:off x="5054346" y="1460754"/>
            <a:ext cx="4087368" cy="1645920"/>
          </a:xfrm>
          <a:custGeom>
            <a:avLst/>
            <a:gdLst/>
            <a:ahLst/>
            <a:cxnLst/>
            <a:rect l="l" t="t" r="r" b="b"/>
            <a:pathLst>
              <a:path w="5449824" h="2194560">
                <a:moveTo>
                  <a:pt x="5449824" y="640080"/>
                </a:moveTo>
                <a:lnTo>
                  <a:pt x="5449824" y="1280160"/>
                </a:lnTo>
                <a:cubicBezTo>
                  <a:pt x="4864608" y="795528"/>
                  <a:pt x="4123944" y="512064"/>
                  <a:pt x="3310128" y="512064"/>
                </a:cubicBezTo>
                <a:cubicBezTo>
                  <a:pt x="2112264" y="512064"/>
                  <a:pt x="1060704" y="1133856"/>
                  <a:pt x="466344" y="2075688"/>
                </a:cubicBezTo>
                <a:cubicBezTo>
                  <a:pt x="393192" y="2194560"/>
                  <a:pt x="237744" y="2221992"/>
                  <a:pt x="118872" y="2148840"/>
                </a:cubicBezTo>
                <a:cubicBezTo>
                  <a:pt x="0" y="2075688"/>
                  <a:pt x="-36576" y="1920240"/>
                  <a:pt x="36576" y="1801368"/>
                </a:cubicBezTo>
                <a:cubicBezTo>
                  <a:pt x="722376" y="722376"/>
                  <a:pt x="1929384" y="0"/>
                  <a:pt x="3310128" y="0"/>
                </a:cubicBezTo>
                <a:cubicBezTo>
                  <a:pt x="4096512" y="0"/>
                  <a:pt x="4837176" y="237744"/>
                  <a:pt x="5449824" y="640080"/>
                </a:cubicBezTo>
              </a:path>
            </a:pathLst>
          </a:custGeom>
          <a:gradFill>
            <a:gsLst>
              <a:gs pos="0">
                <a:schemeClr val="accent1">
                  <a:lumMod val="75000"/>
                  <a:alpha val="70000"/>
                </a:schemeClr>
              </a:gs>
              <a:gs pos="70313">
                <a:schemeClr val="accent2">
                  <a:alpha val="0"/>
                </a:schemeClr>
              </a:gs>
            </a:gsLst>
            <a:lin ang="74674" scaled="0"/>
          </a:gradFill>
          <a:ln w="25400">
            <a:noFill/>
          </a:ln>
          <a:effectLst/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</p:sp>
      <p:sp>
        <p:nvSpPr>
          <p:cNvPr id="13" name="Ellipse 10 (Stroke)_#color-2050&amp;12724"/>
          <p:cNvSpPr/>
          <p:nvPr>
            <p:custDataLst>
              <p:tags r:id="rId6"/>
            </p:custDataLst>
          </p:nvPr>
        </p:nvSpPr>
        <p:spPr>
          <a:xfrm>
            <a:off x="0" y="0"/>
            <a:ext cx="1309878" cy="1241298"/>
          </a:xfrm>
          <a:custGeom>
            <a:avLst/>
            <a:gdLst/>
            <a:ahLst/>
            <a:cxnLst/>
            <a:rect l="l" t="t" r="r" b="b"/>
            <a:pathLst>
              <a:path w="1746504" h="1655064">
                <a:moveTo>
                  <a:pt x="0" y="1133856"/>
                </a:moveTo>
                <a:cubicBezTo>
                  <a:pt x="384048" y="1051560"/>
                  <a:pt x="731520" y="841248"/>
                  <a:pt x="978408" y="502920"/>
                </a:cubicBezTo>
                <a:cubicBezTo>
                  <a:pt x="1088136" y="347472"/>
                  <a:pt x="1170432" y="173736"/>
                  <a:pt x="1216152" y="0"/>
                </a:cubicBezTo>
                <a:lnTo>
                  <a:pt x="1746504" y="0"/>
                </a:lnTo>
                <a:cubicBezTo>
                  <a:pt x="1682496" y="274320"/>
                  <a:pt x="1563624" y="548640"/>
                  <a:pt x="1389888" y="795528"/>
                </a:cubicBezTo>
                <a:cubicBezTo>
                  <a:pt x="1042416" y="1271016"/>
                  <a:pt x="539496" y="1563624"/>
                  <a:pt x="0" y="1655064"/>
                </a:cubicBezTo>
                <a:lnTo>
                  <a:pt x="0" y="1133856"/>
                </a:lnTo>
              </a:path>
            </a:pathLst>
          </a:custGeom>
          <a:solidFill>
            <a:schemeClr val="accent1">
              <a:alpha val="10000"/>
            </a:schemeClr>
          </a:solidFill>
        </p:spPr>
      </p:sp>
      <p:sp>
        <p:nvSpPr>
          <p:cNvPr id="2" name="标题 1"/>
          <p:cNvSpPr>
            <a:spLocks noGrp="1"/>
          </p:cNvSpPr>
          <p:nvPr>
            <p:ph type="ctrTitle"/>
            <p:custDataLst>
              <p:tags r:id="rId7"/>
            </p:custDataLst>
          </p:nvPr>
        </p:nvSpPr>
        <p:spPr>
          <a:xfrm>
            <a:off x="654844" y="1358265"/>
            <a:ext cx="4324350" cy="1557338"/>
          </a:xfrm>
        </p:spPr>
        <p:txBody>
          <a:bodyPr wrap="square" anchor="b" anchorCtr="0">
            <a:normAutofit/>
          </a:bodyPr>
          <a:lstStyle>
            <a:lvl1pPr algn="l">
              <a:lnSpc>
                <a:spcPct val="100000"/>
              </a:lnSpc>
              <a:defRPr sz="4050">
                <a:solidFill>
                  <a:schemeClr val="tx1"/>
                </a:solidFill>
                <a:latin typeface="+mj-ea"/>
                <a:ea typeface="+mj-ea"/>
                <a:cs typeface="+mj-ea"/>
              </a:defRPr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8"/>
            </p:custDataLst>
          </p:nvPr>
        </p:nvSpPr>
        <p:spPr/>
        <p:txBody>
          <a:bodyPr wrap="square">
            <a:normAutofit/>
          </a:bodyPr>
          <a:lstStyle/>
          <a:p>
            <a:fld id="{5592522B-0F24-4480-B9DD-A9474A6880D6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9"/>
            </p:custDataLst>
          </p:nvPr>
        </p:nvSpPr>
        <p:spPr/>
        <p:txBody>
          <a:bodyPr>
            <a:normAutofit/>
          </a:bodyPr>
          <a:lstStyle/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10"/>
            </p:custDataLst>
          </p:nvPr>
        </p:nvSpPr>
        <p:spPr>
          <a:xfrm>
            <a:off x="6457950" y="4767263"/>
            <a:ext cx="2057400" cy="273844"/>
          </a:xfrm>
        </p:spPr>
        <p:txBody>
          <a:bodyPr wrap="square">
            <a:normAutofit/>
          </a:bodyPr>
          <a:lstStyle/>
          <a:p>
            <a:fld id="{BE5F26B5-172A-4DC2-B0B7-181CFC56B87C}" type="slidenum">
              <a:rPr lang="zh-CN" altLang="en-US" smtClean="0"/>
            </a:fld>
            <a:endParaRPr lang="zh-CN" altLang="en-US"/>
          </a:p>
        </p:txBody>
      </p:sp>
      <p:sp>
        <p:nvSpPr>
          <p:cNvPr id="24" name="署名占位符 10"/>
          <p:cNvSpPr>
            <a:spLocks noGrp="1"/>
          </p:cNvSpPr>
          <p:nvPr>
            <p:ph type="body" sz="quarter" idx="17" hasCustomPrompt="1"/>
            <p:custDataLst>
              <p:tags r:id="rId11"/>
            </p:custDataLst>
          </p:nvPr>
        </p:nvSpPr>
        <p:spPr>
          <a:xfrm>
            <a:off x="628650" y="3171825"/>
            <a:ext cx="1991201" cy="454819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</p:spPr>
        <p:txBody>
          <a:bodyPr wrap="square" anchor="ctr">
            <a:normAutofit/>
          </a:bodyPr>
          <a:lstStyle>
            <a:lvl1pPr marL="0" indent="0" algn="ctr">
              <a:lnSpc>
                <a:spcPct val="100000"/>
              </a:lnSpc>
              <a:buNone/>
              <a:defRPr sz="1800">
                <a:solidFill>
                  <a:srgbClr val="FFFFFF"/>
                </a:solidFill>
                <a:latin typeface="+mn-ea"/>
                <a:ea typeface="+mn-ea"/>
                <a:cs typeface="+mn-ea"/>
              </a:defRPr>
            </a:lvl1pPr>
          </a:lstStyle>
          <a:p>
            <a:pPr lvl="0"/>
            <a:r>
              <a:rPr lang="zh-CN" altLang="en-US" dirty="0"/>
              <a:t>署名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 wrap="square">
            <a:normAutofit/>
          </a:bodyPr>
          <a:lstStyle>
            <a:lvl1pPr>
              <a:defRPr>
                <a:latin typeface="+mn-ea"/>
                <a:ea typeface="+mn-ea"/>
                <a:cs typeface="+mn-ea"/>
              </a:defRPr>
            </a:lvl1pPr>
            <a:lvl2pPr>
              <a:defRPr>
                <a:latin typeface="+mn-ea"/>
                <a:ea typeface="+mn-ea"/>
                <a:cs typeface="+mn-ea"/>
              </a:defRPr>
            </a:lvl2pPr>
            <a:lvl3pPr>
              <a:defRPr>
                <a:latin typeface="+mn-ea"/>
                <a:ea typeface="+mn-ea"/>
                <a:cs typeface="+mn-ea"/>
              </a:defRPr>
            </a:lvl3pPr>
            <a:lvl4pPr>
              <a:defRPr>
                <a:latin typeface="+mn-ea"/>
                <a:ea typeface="+mn-ea"/>
                <a:cs typeface="+mn-ea"/>
              </a:defRPr>
            </a:lvl4pPr>
            <a:lvl5pPr>
              <a:defRPr>
                <a:latin typeface="+mn-ea"/>
                <a:ea typeface="+mn-ea"/>
                <a:cs typeface="+mn-ea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三级</a:t>
            </a:r>
            <a:endParaRPr lang="zh-CN" altLang="en-US" dirty="0"/>
          </a:p>
          <a:p>
            <a:pPr lvl="3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四级</a:t>
            </a:r>
            <a:endParaRPr lang="zh-CN" altLang="en-US" dirty="0"/>
          </a:p>
          <a:p>
            <a:pPr lvl="4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五级</a:t>
            </a:r>
            <a:endParaRPr lang="zh-CN" altLang="en-US" dirty="0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5592522B-0F24-4480-B9DD-A9474A6880D6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BE5F26B5-172A-4DC2-B0B7-181CFC56B87C}" type="slidenum">
              <a:rPr lang="zh-CN" altLang="en-US" smtClean="0"/>
            </a:fld>
            <a:endParaRPr lang="zh-CN" altLang="en-US"/>
          </a:p>
        </p:txBody>
      </p:sp>
      <p:sp>
        <p:nvSpPr>
          <p:cNvPr id="10" name="标题 9"/>
          <p:cNvSpPr>
            <a:spLocks noGrp="1"/>
          </p:cNvSpPr>
          <p:nvPr>
            <p:ph type="title"/>
            <p:custDataLst>
              <p:tags r:id="rId6"/>
            </p:custDataLst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showMasterSp="0" userDrawn="1">
  <p:cSld name="目录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llipse 75 (Stroke)_#color-2050&amp;12727"/>
          <p:cNvSpPr/>
          <p:nvPr>
            <p:custDataLst>
              <p:tags r:id="rId2"/>
            </p:custDataLst>
          </p:nvPr>
        </p:nvSpPr>
        <p:spPr>
          <a:xfrm>
            <a:off x="2462022" y="0"/>
            <a:ext cx="1728216" cy="5143500"/>
          </a:xfrm>
          <a:custGeom>
            <a:avLst/>
            <a:gdLst/>
            <a:ahLst/>
            <a:cxnLst/>
            <a:rect l="l" t="t" r="r" b="b"/>
            <a:pathLst>
              <a:path w="2304288" h="6858000">
                <a:moveTo>
                  <a:pt x="0" y="6858000"/>
                </a:moveTo>
                <a:lnTo>
                  <a:pt x="813816" y="6858000"/>
                </a:lnTo>
                <a:cubicBezTo>
                  <a:pt x="1728216" y="6007608"/>
                  <a:pt x="2304288" y="4782312"/>
                  <a:pt x="2304288" y="3429000"/>
                </a:cubicBezTo>
                <a:cubicBezTo>
                  <a:pt x="2304288" y="2075688"/>
                  <a:pt x="1728216" y="850392"/>
                  <a:pt x="813816" y="0"/>
                </a:cubicBezTo>
                <a:lnTo>
                  <a:pt x="0" y="0"/>
                </a:lnTo>
                <a:cubicBezTo>
                  <a:pt x="1088136" y="749808"/>
                  <a:pt x="1801368" y="2011680"/>
                  <a:pt x="1801368" y="3429000"/>
                </a:cubicBezTo>
                <a:cubicBezTo>
                  <a:pt x="1801368" y="4846320"/>
                  <a:pt x="1088136" y="6108192"/>
                  <a:pt x="0" y="6858000"/>
                </a:cubicBezTo>
              </a:path>
            </a:pathLst>
          </a:custGeom>
          <a:solidFill>
            <a:schemeClr val="accent1">
              <a:alpha val="10000"/>
            </a:schemeClr>
          </a:solidFill>
        </p:spPr>
      </p:sp>
      <p:sp>
        <p:nvSpPr>
          <p:cNvPr id="5" name="Ellipse 3 (Stroke)_#color-2050&amp;12730"/>
          <p:cNvSpPr/>
          <p:nvPr>
            <p:custDataLst>
              <p:tags r:id="rId3"/>
            </p:custDataLst>
          </p:nvPr>
        </p:nvSpPr>
        <p:spPr>
          <a:xfrm>
            <a:off x="0" y="0"/>
            <a:ext cx="3504438" cy="5143500"/>
          </a:xfrm>
          <a:custGeom>
            <a:avLst/>
            <a:gdLst/>
            <a:ahLst/>
            <a:cxnLst/>
            <a:rect l="l" t="t" r="r" b="b"/>
            <a:pathLst>
              <a:path w="4672584" h="6858000">
                <a:moveTo>
                  <a:pt x="0" y="6848856"/>
                </a:moveTo>
                <a:lnTo>
                  <a:pt x="0" y="6858000"/>
                </a:lnTo>
                <a:lnTo>
                  <a:pt x="45720" y="6858000"/>
                </a:lnTo>
                <a:cubicBezTo>
                  <a:pt x="27432" y="6858000"/>
                  <a:pt x="18288" y="6848856"/>
                  <a:pt x="0" y="6848856"/>
                </a:cubicBezTo>
                <a:moveTo>
                  <a:pt x="1261872" y="6858000"/>
                </a:moveTo>
                <a:cubicBezTo>
                  <a:pt x="1463040" y="6821424"/>
                  <a:pt x="1664208" y="6766560"/>
                  <a:pt x="1856232" y="6693408"/>
                </a:cubicBezTo>
                <a:cubicBezTo>
                  <a:pt x="3666744" y="6035040"/>
                  <a:pt x="4590288" y="4032504"/>
                  <a:pt x="3931920" y="2221992"/>
                </a:cubicBezTo>
                <a:cubicBezTo>
                  <a:pt x="3493008" y="1033272"/>
                  <a:pt x="2478024" y="228600"/>
                  <a:pt x="1316736" y="0"/>
                </a:cubicBezTo>
                <a:lnTo>
                  <a:pt x="2752344" y="0"/>
                </a:lnTo>
                <a:cubicBezTo>
                  <a:pt x="3493008" y="457200"/>
                  <a:pt x="4096512" y="1152144"/>
                  <a:pt x="4425696" y="2039112"/>
                </a:cubicBezTo>
                <a:cubicBezTo>
                  <a:pt x="5093208" y="3877056"/>
                  <a:pt x="4343400" y="5888736"/>
                  <a:pt x="2734056" y="6858000"/>
                </a:cubicBezTo>
                <a:lnTo>
                  <a:pt x="1261872" y="6858000"/>
                </a:lnTo>
              </a:path>
            </a:pathLst>
          </a:custGeom>
          <a:solidFill>
            <a:schemeClr val="accent1"/>
          </a:solidFill>
        </p:spPr>
      </p:sp>
      <p:sp>
        <p:nvSpPr>
          <p:cNvPr id="6" name="Ellipse 4 (Stroke)_#color_$accent2_$accent2-2050&amp;12733"/>
          <p:cNvSpPr/>
          <p:nvPr>
            <p:custDataLst>
              <p:tags r:id="rId4"/>
            </p:custDataLst>
          </p:nvPr>
        </p:nvSpPr>
        <p:spPr>
          <a:xfrm>
            <a:off x="0" y="2969514"/>
            <a:ext cx="3435858" cy="2173986"/>
          </a:xfrm>
          <a:custGeom>
            <a:avLst/>
            <a:gdLst/>
            <a:ahLst/>
            <a:cxnLst/>
            <a:rect l="l" t="t" r="r" b="b"/>
            <a:pathLst>
              <a:path w="4581144" h="2898648">
                <a:moveTo>
                  <a:pt x="4078224" y="201168"/>
                </a:moveTo>
                <a:cubicBezTo>
                  <a:pt x="3831336" y="1335024"/>
                  <a:pt x="3035808" y="2313432"/>
                  <a:pt x="1865376" y="2743200"/>
                </a:cubicBezTo>
                <a:cubicBezTo>
                  <a:pt x="1682496" y="2807208"/>
                  <a:pt x="1499616" y="2862072"/>
                  <a:pt x="1307592" y="2898648"/>
                </a:cubicBezTo>
                <a:lnTo>
                  <a:pt x="2715768" y="2898648"/>
                </a:lnTo>
                <a:cubicBezTo>
                  <a:pt x="3685032" y="2322576"/>
                  <a:pt x="4343400" y="1371600"/>
                  <a:pt x="4572000" y="310896"/>
                </a:cubicBezTo>
                <a:cubicBezTo>
                  <a:pt x="4599432" y="173736"/>
                  <a:pt x="4517136" y="36576"/>
                  <a:pt x="4379976" y="9144"/>
                </a:cubicBezTo>
                <a:cubicBezTo>
                  <a:pt x="4242816" y="-27432"/>
                  <a:pt x="4105656" y="64008"/>
                  <a:pt x="4078224" y="201168"/>
                </a:cubicBezTo>
                <a:moveTo>
                  <a:pt x="9144" y="2898648"/>
                </a:moveTo>
                <a:cubicBezTo>
                  <a:pt x="9144" y="2898648"/>
                  <a:pt x="0" y="2898648"/>
                  <a:pt x="0" y="2898648"/>
                </a:cubicBezTo>
                <a:lnTo>
                  <a:pt x="0" y="2898648"/>
                </a:lnTo>
                <a:lnTo>
                  <a:pt x="9144" y="2898648"/>
                </a:lnTo>
              </a:path>
            </a:pathLst>
          </a:custGeom>
          <a:gradFill>
            <a:gsLst>
              <a:gs pos="100000">
                <a:schemeClr val="accent1">
                  <a:lumMod val="75000"/>
                  <a:alpha val="70000"/>
                </a:schemeClr>
              </a:gs>
              <a:gs pos="73000">
                <a:schemeClr val="accent2">
                  <a:alpha val="0"/>
                </a:schemeClr>
              </a:gs>
            </a:gsLst>
            <a:lin ang="0" scaled="0"/>
          </a:gradFill>
          <a:ln w="25400">
            <a:noFill/>
          </a:ln>
          <a:effectLst/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</p:sp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5"/>
            </p:custDataLst>
          </p:nvPr>
        </p:nvSpPr>
        <p:spPr>
          <a:xfrm>
            <a:off x="935644" y="2079331"/>
            <a:ext cx="1993511" cy="984909"/>
          </a:xfrm>
        </p:spPr>
        <p:txBody>
          <a:bodyPr wrap="square" anchor="ctr" anchorCtr="0">
            <a:normAutofit/>
          </a:bodyPr>
          <a:lstStyle>
            <a:lvl1pPr>
              <a:defRPr sz="3600">
                <a:latin typeface="+mj-ea"/>
                <a:ea typeface="+mj-ea"/>
                <a:cs typeface="+mj-ea"/>
              </a:defRPr>
            </a:lvl1pPr>
          </a:lstStyle>
          <a:p>
            <a:r>
              <a:rPr lang="zh-CN" altLang="en-US" dirty="0"/>
              <a:t>标题</a:t>
            </a:r>
            <a:endParaRPr lang="zh-CN" altLang="en-US" dirty="0"/>
          </a:p>
        </p:txBody>
      </p:sp>
      <p:sp>
        <p:nvSpPr>
          <p:cNvPr id="7" name="日期占位符 3"/>
          <p:cNvSpPr>
            <a:spLocks noGrp="1"/>
          </p:cNvSpPr>
          <p:nvPr>
            <p:ph type="dt" sz="half" idx="10"/>
            <p:custDataLst>
              <p:tags r:id="rId6"/>
            </p:custDataLst>
          </p:nvPr>
        </p:nvSpPr>
        <p:spPr/>
        <p:txBody>
          <a:bodyPr wrap="square">
            <a:normAutofit/>
          </a:bodyPr>
          <a:lstStyle/>
          <a:p>
            <a:fld id="{5592522B-0F24-4480-B9DD-A9474A6880D6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4"/>
          <p:cNvSpPr>
            <a:spLocks noGrp="1"/>
          </p:cNvSpPr>
          <p:nvPr>
            <p:ph type="ftr" sz="quarter" idx="11"/>
            <p:custDataLst>
              <p:tags r:id="rId7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5"/>
          <p:cNvSpPr>
            <a:spLocks noGrp="1"/>
          </p:cNvSpPr>
          <p:nvPr>
            <p:ph type="sldNum" sz="quarter" idx="12"/>
            <p:custDataLst>
              <p:tags r:id="rId8"/>
            </p:custDataLst>
          </p:nvPr>
        </p:nvSpPr>
        <p:spPr/>
        <p:txBody>
          <a:bodyPr wrap="square">
            <a:normAutofit/>
          </a:bodyPr>
          <a:lstStyle/>
          <a:p>
            <a:fld id="{BE5F26B5-172A-4DC2-B0B7-181CFC56B87C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showMasterSp="0" userDrawn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bg_#color-2050&amp;12358"/>
          <p:cNvSpPr/>
          <p:nvPr>
            <p:custDataLst>
              <p:tags r:id="rId2"/>
            </p:custDataLst>
          </p:nvPr>
        </p:nvSpPr>
        <p:spPr>
          <a:xfrm>
            <a:off x="1143" y="0"/>
            <a:ext cx="9141714" cy="5143500"/>
          </a:xfrm>
          <a:custGeom>
            <a:avLst/>
            <a:gdLst/>
            <a:ahLst/>
            <a:cxnLst/>
            <a:rect l="l" t="t" r="r" b="b"/>
            <a:pathLst>
              <a:path w="12188952" h="6858000">
                <a:moveTo>
                  <a:pt x="0" y="0"/>
                </a:moveTo>
                <a:lnTo>
                  <a:pt x="12188952" y="0"/>
                </a:lnTo>
                <a:lnTo>
                  <a:pt x="12188952" y="6858000"/>
                </a:lnTo>
                <a:lnTo>
                  <a:pt x="0" y="6858000"/>
                </a:lnTo>
                <a:lnTo>
                  <a:pt x="0" y="0"/>
                </a:lnTo>
              </a:path>
            </a:pathLst>
          </a:custGeom>
          <a:solidFill>
            <a:schemeClr val="accent1"/>
          </a:solidFill>
        </p:spPr>
      </p:sp>
      <p:sp>
        <p:nvSpPr>
          <p:cNvPr id="9" name="Ellipse 5 (Stroke)_#color-2050&amp;12736"/>
          <p:cNvSpPr/>
          <p:nvPr>
            <p:custDataLst>
              <p:tags r:id="rId3"/>
            </p:custDataLst>
          </p:nvPr>
        </p:nvSpPr>
        <p:spPr>
          <a:xfrm>
            <a:off x="0" y="0"/>
            <a:ext cx="3106674" cy="3408426"/>
          </a:xfrm>
          <a:custGeom>
            <a:avLst/>
            <a:gdLst/>
            <a:ahLst/>
            <a:cxnLst/>
            <a:rect l="l" t="t" r="r" b="b"/>
            <a:pathLst>
              <a:path w="4142232" h="4544568">
                <a:moveTo>
                  <a:pt x="0" y="4032504"/>
                </a:moveTo>
                <a:cubicBezTo>
                  <a:pt x="91440" y="4032504"/>
                  <a:pt x="173736" y="4041648"/>
                  <a:pt x="265176" y="4041648"/>
                </a:cubicBezTo>
                <a:cubicBezTo>
                  <a:pt x="2121408" y="4041648"/>
                  <a:pt x="3630168" y="2532888"/>
                  <a:pt x="3630168" y="676656"/>
                </a:cubicBezTo>
                <a:cubicBezTo>
                  <a:pt x="3630168" y="438912"/>
                  <a:pt x="3611880" y="219456"/>
                  <a:pt x="3566160" y="0"/>
                </a:cubicBezTo>
                <a:lnTo>
                  <a:pt x="4078224" y="0"/>
                </a:lnTo>
                <a:cubicBezTo>
                  <a:pt x="4123944" y="219456"/>
                  <a:pt x="4142232" y="448056"/>
                  <a:pt x="4142232" y="676656"/>
                </a:cubicBezTo>
                <a:cubicBezTo>
                  <a:pt x="4142232" y="2816352"/>
                  <a:pt x="2404872" y="4544568"/>
                  <a:pt x="265176" y="4544568"/>
                </a:cubicBezTo>
                <a:cubicBezTo>
                  <a:pt x="173736" y="4544568"/>
                  <a:pt x="91440" y="4544568"/>
                  <a:pt x="0" y="4535424"/>
                </a:cubicBezTo>
                <a:lnTo>
                  <a:pt x="0" y="4032504"/>
                </a:lnTo>
              </a:path>
            </a:pathLst>
          </a:custGeom>
          <a:solidFill>
            <a:schemeClr val="accent1">
              <a:lumMod val="40000"/>
              <a:lumOff val="60000"/>
              <a:alpha val="75000"/>
            </a:schemeClr>
          </a:solidFill>
        </p:spPr>
      </p:sp>
      <p:sp>
        <p:nvSpPr>
          <p:cNvPr id="10" name="Ellipse 3 (Stroke)_#color_$lt1_$lt1-2050&amp;12739"/>
          <p:cNvSpPr/>
          <p:nvPr>
            <p:custDataLst>
              <p:tags r:id="rId4"/>
            </p:custDataLst>
          </p:nvPr>
        </p:nvSpPr>
        <p:spPr>
          <a:xfrm>
            <a:off x="0" y="1049274"/>
            <a:ext cx="4574286" cy="4094226"/>
          </a:xfrm>
          <a:custGeom>
            <a:avLst/>
            <a:gdLst/>
            <a:ahLst/>
            <a:cxnLst/>
            <a:rect l="l" t="t" r="r" b="b"/>
            <a:pathLst>
              <a:path w="6099048" h="5458968">
                <a:moveTo>
                  <a:pt x="5760720" y="5458968"/>
                </a:moveTo>
                <a:cubicBezTo>
                  <a:pt x="5971032" y="4974336"/>
                  <a:pt x="6099048" y="4434840"/>
                  <a:pt x="6099048" y="3877056"/>
                </a:cubicBezTo>
                <a:cubicBezTo>
                  <a:pt x="6099048" y="1737360"/>
                  <a:pt x="4361688" y="0"/>
                  <a:pt x="2221992" y="0"/>
                </a:cubicBezTo>
                <a:cubicBezTo>
                  <a:pt x="1399032" y="0"/>
                  <a:pt x="630936" y="256032"/>
                  <a:pt x="0" y="704088"/>
                </a:cubicBezTo>
                <a:lnTo>
                  <a:pt x="0" y="1344168"/>
                </a:lnTo>
                <a:cubicBezTo>
                  <a:pt x="594360" y="822960"/>
                  <a:pt x="1371600" y="512064"/>
                  <a:pt x="2221992" y="512064"/>
                </a:cubicBezTo>
                <a:cubicBezTo>
                  <a:pt x="4078224" y="512064"/>
                  <a:pt x="5586984" y="2011680"/>
                  <a:pt x="5586984" y="3877056"/>
                </a:cubicBezTo>
                <a:cubicBezTo>
                  <a:pt x="5586984" y="4443984"/>
                  <a:pt x="5440680" y="4992624"/>
                  <a:pt x="5193792" y="5458968"/>
                </a:cubicBezTo>
                <a:lnTo>
                  <a:pt x="5760720" y="5458968"/>
                </a:lnTo>
              </a:path>
            </a:pathLst>
          </a:custGeom>
          <a:gradFill>
            <a:gsLst>
              <a:gs pos="41000">
                <a:schemeClr val="lt1">
                  <a:alpha val="45000"/>
                </a:schemeClr>
              </a:gs>
              <a:gs pos="0">
                <a:srgbClr val="FFFFFF">
                  <a:alpha val="0"/>
                </a:srgbClr>
              </a:gs>
              <a:gs pos="100000">
                <a:schemeClr val="lt1">
                  <a:alpha val="0"/>
                </a:schemeClr>
              </a:gs>
            </a:gsLst>
            <a:lin ang="5400000" scaled="0"/>
          </a:gradFill>
          <a:ln w="25400">
            <a:noFill/>
          </a:ln>
          <a:effectLst/>
          <a:extLs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254000" dist="127000" dir="5400000" algn="ctr" rotWithShape="0">
                    <a:srgbClr val="000000">
                      <a:alpha val="40000"/>
                    </a:srgbClr>
                  </a:outerShdw>
                </a:effectLst>
              </a14:hiddenEffects>
            </a:ext>
          </a:ex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</p:sp>
      <p:sp>
        <p:nvSpPr>
          <p:cNvPr id="11" name="Ellipse 4 (Stroke)_#color_$lt1_$accent1-2050&amp;12742"/>
          <p:cNvSpPr/>
          <p:nvPr>
            <p:custDataLst>
              <p:tags r:id="rId5"/>
            </p:custDataLst>
          </p:nvPr>
        </p:nvSpPr>
        <p:spPr>
          <a:xfrm>
            <a:off x="0" y="1049274"/>
            <a:ext cx="4155948" cy="1645920"/>
          </a:xfrm>
          <a:custGeom>
            <a:avLst/>
            <a:gdLst/>
            <a:ahLst/>
            <a:cxnLst/>
            <a:rect l="l" t="t" r="r" b="b"/>
            <a:pathLst>
              <a:path w="5541264" h="2194560">
                <a:moveTo>
                  <a:pt x="0" y="1353312"/>
                </a:moveTo>
                <a:lnTo>
                  <a:pt x="0" y="704088"/>
                </a:lnTo>
                <a:cubicBezTo>
                  <a:pt x="630936" y="265176"/>
                  <a:pt x="1399032" y="0"/>
                  <a:pt x="2231136" y="0"/>
                </a:cubicBezTo>
                <a:cubicBezTo>
                  <a:pt x="3602736" y="0"/>
                  <a:pt x="4809744" y="722376"/>
                  <a:pt x="5495544" y="1801368"/>
                </a:cubicBezTo>
                <a:cubicBezTo>
                  <a:pt x="5568696" y="1920240"/>
                  <a:pt x="5541264" y="2075688"/>
                  <a:pt x="5422392" y="2148840"/>
                </a:cubicBezTo>
                <a:cubicBezTo>
                  <a:pt x="5303520" y="2221992"/>
                  <a:pt x="5148072" y="2194560"/>
                  <a:pt x="5065776" y="2075688"/>
                </a:cubicBezTo>
                <a:cubicBezTo>
                  <a:pt x="4471416" y="1133856"/>
                  <a:pt x="3419856" y="512064"/>
                  <a:pt x="2231136" y="512064"/>
                </a:cubicBezTo>
                <a:cubicBezTo>
                  <a:pt x="1371600" y="512064"/>
                  <a:pt x="594360" y="822960"/>
                  <a:pt x="0" y="1353312"/>
                </a:cubicBezTo>
              </a:path>
            </a:pathLst>
          </a:custGeom>
          <a:gradFill>
            <a:gsLst>
              <a:gs pos="81000">
                <a:schemeClr val="lt1">
                  <a:alpha val="100000"/>
                </a:schemeClr>
              </a:gs>
              <a:gs pos="0">
                <a:schemeClr val="accent1">
                  <a:alpha val="100000"/>
                </a:schemeClr>
              </a:gs>
            </a:gsLst>
            <a:lin ang="74674" scaled="0"/>
          </a:gradFill>
          <a:ln w="25400">
            <a:noFill/>
          </a:ln>
          <a:effectLst/>
          <a:extLs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254000" dist="127000" dir="5400000" algn="ctr" rotWithShape="0">
                    <a:srgbClr val="000000">
                      <a:alpha val="40000"/>
                    </a:srgbClr>
                  </a:outerShdw>
                </a:effectLst>
              </a14:hiddenEffects>
            </a:ext>
          </a:ex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</p:sp>
      <p:sp>
        <p:nvSpPr>
          <p:cNvPr id="2" name="标题 1"/>
          <p:cNvSpPr>
            <a:spLocks noGrp="1"/>
          </p:cNvSpPr>
          <p:nvPr>
            <p:ph type="title"/>
            <p:custDataLst>
              <p:tags r:id="rId6"/>
            </p:custDataLst>
          </p:nvPr>
        </p:nvSpPr>
        <p:spPr>
          <a:xfrm>
            <a:off x="4970621" y="2352675"/>
            <a:ext cx="3545205" cy="1487329"/>
          </a:xfrm>
        </p:spPr>
        <p:txBody>
          <a:bodyPr wrap="square" anchor="t">
            <a:normAutofit/>
          </a:bodyPr>
          <a:lstStyle>
            <a:lvl1pPr algn="l">
              <a:defRPr sz="3375">
                <a:solidFill>
                  <a:schemeClr val="lt1">
                    <a:lumMod val="100000"/>
                  </a:schemeClr>
                </a:solidFill>
                <a:latin typeface="+mj-ea"/>
                <a:ea typeface="+mj-ea"/>
                <a:cs typeface="+mj-ea"/>
              </a:defRPr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8" name="节编号 3"/>
          <p:cNvSpPr>
            <a:spLocks noGrp="1"/>
          </p:cNvSpPr>
          <p:nvPr>
            <p:ph type="body" sz="quarter" idx="13" hasCustomPrompt="1"/>
            <p:custDataLst>
              <p:tags r:id="rId7"/>
            </p:custDataLst>
          </p:nvPr>
        </p:nvSpPr>
        <p:spPr>
          <a:xfrm>
            <a:off x="364808" y="2452238"/>
            <a:ext cx="3845052" cy="2069658"/>
          </a:xfrm>
        </p:spPr>
        <p:txBody>
          <a:bodyPr wrap="square" anchor="b">
            <a:normAutofit/>
          </a:bodyPr>
          <a:lstStyle>
            <a:lvl1pPr marL="0" indent="0" algn="ctr">
              <a:buNone/>
              <a:defRPr sz="8925" b="1">
                <a:solidFill>
                  <a:schemeClr val="lt1">
                    <a:lumMod val="100000"/>
                  </a:schemeClr>
                </a:solidFill>
                <a:latin typeface="+mj-ea"/>
                <a:ea typeface="+mj-ea"/>
                <a:cs typeface="+mj-ea"/>
              </a:defRPr>
            </a:lvl1pPr>
          </a:lstStyle>
          <a:p>
            <a:pPr lvl="0"/>
            <a:r>
              <a:rPr lang="zh-CN" altLang="en-US" dirty="0"/>
              <a:t>节编号</a:t>
            </a:r>
            <a:endParaRPr lang="zh-CN" altLang="en-US" dirty="0"/>
          </a:p>
        </p:txBody>
      </p:sp>
      <p:sp>
        <p:nvSpPr>
          <p:cNvPr id="4" name="日期占位符 4"/>
          <p:cNvSpPr>
            <a:spLocks noGrp="1"/>
          </p:cNvSpPr>
          <p:nvPr>
            <p:ph type="dt" sz="half" idx="10"/>
            <p:custDataLst>
              <p:tags r:id="rId8"/>
            </p:custDataLst>
          </p:nvPr>
        </p:nvSpPr>
        <p:spPr/>
        <p:txBody>
          <a:bodyPr wrap="square">
            <a:normAutofit/>
          </a:bodyPr>
          <a:lstStyle/>
          <a:p>
            <a:fld id="{5592522B-0F24-4480-B9DD-A9474A6880D6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5"/>
          <p:cNvSpPr>
            <a:spLocks noGrp="1"/>
          </p:cNvSpPr>
          <p:nvPr>
            <p:ph type="ftr" sz="quarter" idx="11"/>
            <p:custDataLst>
              <p:tags r:id="rId9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6"/>
          <p:cNvSpPr>
            <a:spLocks noGrp="1"/>
          </p:cNvSpPr>
          <p:nvPr>
            <p:ph type="sldNum" sz="quarter" idx="12"/>
            <p:custDataLst>
              <p:tags r:id="rId10"/>
            </p:custDataLst>
          </p:nvPr>
        </p:nvSpPr>
        <p:spPr/>
        <p:txBody>
          <a:bodyPr wrap="square">
            <a:normAutofit/>
          </a:bodyPr>
          <a:lstStyle/>
          <a:p>
            <a:fld id="{BE5F26B5-172A-4DC2-B0B7-181CFC56B87C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/>
        <p:txBody>
          <a:bodyPr vert="horz" wrap="square" lIns="0" tIns="0" rIns="0" bIns="0" rtlCol="0" anchor="b">
            <a:normAutofit/>
          </a:bodyPr>
          <a:lstStyle>
            <a:lvl1pPr>
              <a:defRPr lang="zh-CN" altLang="en-US" dirty="0">
                <a:latin typeface="+mj-lt"/>
                <a:ea typeface="+mj-lt"/>
                <a:cs typeface="+mj-lt"/>
              </a:defRPr>
            </a:lvl1pPr>
          </a:lstStyle>
          <a:p>
            <a:pPr lvl="0"/>
            <a:r>
              <a:rPr lang="zh-CN" altLang="en-US" dirty="0"/>
              <a:t>单击此处编辑母版标题样式</a:t>
            </a:r>
            <a:endParaRPr dirty="0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  <p:custDataLst>
              <p:tags r:id="rId3"/>
            </p:custDataLst>
          </p:nvPr>
        </p:nvSpPr>
        <p:spPr>
          <a:xfrm>
            <a:off x="521970" y="976313"/>
            <a:ext cx="3992880" cy="3656888"/>
          </a:xfrm>
        </p:spPr>
        <p:txBody>
          <a:bodyPr wrap="square">
            <a:normAutofit/>
          </a:bodyPr>
          <a:lstStyle>
            <a:lvl1pPr>
              <a:defRPr>
                <a:latin typeface="+mn-ea"/>
                <a:ea typeface="+mn-ea"/>
                <a:cs typeface="+mn-ea"/>
              </a:defRPr>
            </a:lvl1pPr>
            <a:lvl2pPr>
              <a:defRPr>
                <a:latin typeface="+mn-ea"/>
                <a:ea typeface="+mn-ea"/>
                <a:cs typeface="+mn-ea"/>
              </a:defRPr>
            </a:lvl2pPr>
            <a:lvl3pPr>
              <a:defRPr>
                <a:latin typeface="+mn-ea"/>
                <a:ea typeface="+mn-ea"/>
                <a:cs typeface="+mn-ea"/>
              </a:defRPr>
            </a:lvl3pPr>
            <a:lvl4pPr>
              <a:defRPr>
                <a:latin typeface="+mn-ea"/>
                <a:ea typeface="+mn-ea"/>
                <a:cs typeface="+mn-ea"/>
              </a:defRPr>
            </a:lvl4pPr>
            <a:lvl5pPr>
              <a:defRPr>
                <a:latin typeface="+mn-ea"/>
                <a:ea typeface="+mn-ea"/>
                <a:cs typeface="+mn-ea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二级</a:t>
            </a:r>
            <a:endParaRPr lang="zh-CN" altLang="en-US" dirty="0"/>
          </a:p>
          <a:p>
            <a:pPr lvl="2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三级</a:t>
            </a:r>
            <a:endParaRPr lang="zh-CN" altLang="en-US" dirty="0"/>
          </a:p>
          <a:p>
            <a:pPr lvl="3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四级</a:t>
            </a:r>
            <a:endParaRPr lang="zh-CN" altLang="en-US" dirty="0"/>
          </a:p>
          <a:p>
            <a:pPr lvl="4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五级</a:t>
            </a:r>
            <a:endParaRPr lang="zh-CN" altLang="en-US" dirty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4629150" y="976313"/>
            <a:ext cx="3992880" cy="3656888"/>
          </a:xfrm>
        </p:spPr>
        <p:txBody>
          <a:bodyPr wrap="square">
            <a:normAutofit/>
          </a:bodyPr>
          <a:lstStyle>
            <a:lvl1pPr>
              <a:defRPr>
                <a:latin typeface="+mn-ea"/>
                <a:ea typeface="+mn-ea"/>
                <a:cs typeface="+mn-ea"/>
              </a:defRPr>
            </a:lvl1pPr>
            <a:lvl2pPr>
              <a:defRPr>
                <a:latin typeface="+mn-ea"/>
                <a:ea typeface="+mn-ea"/>
                <a:cs typeface="+mn-ea"/>
              </a:defRPr>
            </a:lvl2pPr>
            <a:lvl3pPr>
              <a:defRPr>
                <a:latin typeface="+mn-ea"/>
                <a:ea typeface="+mn-ea"/>
                <a:cs typeface="+mn-ea"/>
              </a:defRPr>
            </a:lvl3pPr>
            <a:lvl4pPr>
              <a:defRPr>
                <a:latin typeface="+mn-ea"/>
                <a:ea typeface="+mn-ea"/>
                <a:cs typeface="+mn-ea"/>
              </a:defRPr>
            </a:lvl4pPr>
            <a:lvl5pPr>
              <a:defRPr>
                <a:latin typeface="+mn-ea"/>
                <a:ea typeface="+mn-ea"/>
                <a:cs typeface="+mn-ea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二级</a:t>
            </a:r>
            <a:endParaRPr lang="zh-CN" altLang="en-US" dirty="0"/>
          </a:p>
          <a:p>
            <a:pPr lvl="2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三级</a:t>
            </a:r>
            <a:endParaRPr lang="zh-CN" altLang="en-US" dirty="0"/>
          </a:p>
          <a:p>
            <a:pPr lvl="3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四级</a:t>
            </a:r>
            <a:endParaRPr lang="zh-CN" altLang="en-US" dirty="0"/>
          </a:p>
          <a:p>
            <a:pPr lvl="4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五级</a:t>
            </a:r>
            <a:endParaRPr lang="zh-CN" altLang="en-US" dirty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/>
        <p:txBody>
          <a:bodyPr wrap="square">
            <a:normAutofit/>
          </a:bodyPr>
          <a:lstStyle/>
          <a:p>
            <a:fld id="{5592522B-0F24-4480-B9DD-A9474A6880D6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/>
        <p:txBody>
          <a:bodyPr wrap="square">
            <a:normAutofit/>
          </a:bodyPr>
          <a:lstStyle/>
          <a:p>
            <a:fld id="{BE5F26B5-172A-4DC2-B0B7-181CFC56B87C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2"/>
            </p:custDataLst>
          </p:nvPr>
        </p:nvSpPr>
        <p:spPr>
          <a:xfrm>
            <a:off x="521970" y="976313"/>
            <a:ext cx="3992880" cy="308477"/>
          </a:xfrm>
        </p:spPr>
        <p:txBody>
          <a:bodyPr wrap="square" anchor="b">
            <a:normAutofit/>
          </a:bodyPr>
          <a:lstStyle>
            <a:lvl1pPr marL="0" indent="0">
              <a:buNone/>
              <a:defRPr sz="1800" b="1">
                <a:latin typeface="+mn-ea"/>
                <a:ea typeface="+mn-ea"/>
                <a:cs typeface="+mn-ea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3"/>
            </p:custDataLst>
          </p:nvPr>
        </p:nvSpPr>
        <p:spPr>
          <a:xfrm>
            <a:off x="521970" y="1406324"/>
            <a:ext cx="3992880" cy="3225207"/>
          </a:xfrm>
        </p:spPr>
        <p:txBody>
          <a:bodyPr wrap="square">
            <a:normAutofit/>
          </a:bodyPr>
          <a:lstStyle>
            <a:lvl1pPr>
              <a:defRPr sz="1650">
                <a:latin typeface="+mn-ea"/>
                <a:ea typeface="+mn-ea"/>
                <a:cs typeface="+mn-ea"/>
              </a:defRPr>
            </a:lvl1pPr>
            <a:lvl2pPr>
              <a:defRPr>
                <a:latin typeface="+mn-ea"/>
                <a:ea typeface="+mn-ea"/>
                <a:cs typeface="+mn-ea"/>
              </a:defRPr>
            </a:lvl2pPr>
            <a:lvl3pPr>
              <a:defRPr>
                <a:latin typeface="+mn-ea"/>
                <a:ea typeface="+mn-ea"/>
                <a:cs typeface="+mn-ea"/>
              </a:defRPr>
            </a:lvl3pPr>
            <a:lvl4pPr>
              <a:defRPr>
                <a:latin typeface="+mn-ea"/>
                <a:ea typeface="+mn-ea"/>
                <a:cs typeface="+mn-ea"/>
              </a:defRPr>
            </a:lvl4pPr>
            <a:lvl5pPr>
              <a:defRPr>
                <a:latin typeface="+mn-ea"/>
                <a:ea typeface="+mn-ea"/>
                <a:cs typeface="+mn-ea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二级</a:t>
            </a:r>
            <a:endParaRPr lang="zh-CN" altLang="en-US" dirty="0"/>
          </a:p>
          <a:p>
            <a:pPr lvl="2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三级</a:t>
            </a:r>
            <a:endParaRPr lang="zh-CN" altLang="en-US" dirty="0"/>
          </a:p>
          <a:p>
            <a:pPr lvl="3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四级</a:t>
            </a:r>
            <a:endParaRPr lang="zh-CN" altLang="en-US" dirty="0"/>
          </a:p>
          <a:p>
            <a:pPr lvl="4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五级</a:t>
            </a:r>
            <a:endParaRPr lang="zh-CN" altLang="en-US" dirty="0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  <p:custDataLst>
              <p:tags r:id="rId4"/>
            </p:custDataLst>
          </p:nvPr>
        </p:nvSpPr>
        <p:spPr>
          <a:xfrm>
            <a:off x="4629150" y="976313"/>
            <a:ext cx="3992880" cy="308477"/>
          </a:xfrm>
        </p:spPr>
        <p:txBody>
          <a:bodyPr wrap="square" anchor="b">
            <a:normAutofit/>
          </a:bodyPr>
          <a:lstStyle>
            <a:lvl1pPr marL="0" indent="0">
              <a:buNone/>
              <a:defRPr sz="1800" b="1">
                <a:latin typeface="+mn-ea"/>
                <a:ea typeface="+mn-ea"/>
                <a:cs typeface="+mn-ea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  <p:custDataLst>
              <p:tags r:id="rId5"/>
            </p:custDataLst>
          </p:nvPr>
        </p:nvSpPr>
        <p:spPr>
          <a:xfrm>
            <a:off x="4629150" y="1406324"/>
            <a:ext cx="3992880" cy="3225207"/>
          </a:xfrm>
        </p:spPr>
        <p:txBody>
          <a:bodyPr wrap="square">
            <a:normAutofit/>
          </a:bodyPr>
          <a:lstStyle>
            <a:lvl1pPr>
              <a:defRPr sz="1650">
                <a:latin typeface="+mn-ea"/>
                <a:ea typeface="+mn-ea"/>
                <a:cs typeface="+mn-ea"/>
              </a:defRPr>
            </a:lvl1pPr>
            <a:lvl2pPr>
              <a:defRPr>
                <a:latin typeface="+mn-ea"/>
                <a:ea typeface="+mn-ea"/>
                <a:cs typeface="+mn-ea"/>
              </a:defRPr>
            </a:lvl2pPr>
            <a:lvl3pPr>
              <a:defRPr>
                <a:latin typeface="+mn-ea"/>
                <a:ea typeface="+mn-ea"/>
                <a:cs typeface="+mn-ea"/>
              </a:defRPr>
            </a:lvl3pPr>
            <a:lvl4pPr>
              <a:defRPr>
                <a:latin typeface="+mn-ea"/>
                <a:ea typeface="+mn-ea"/>
                <a:cs typeface="+mn-ea"/>
              </a:defRPr>
            </a:lvl4pPr>
            <a:lvl5pPr>
              <a:defRPr>
                <a:latin typeface="+mn-ea"/>
                <a:ea typeface="+mn-ea"/>
                <a:cs typeface="+mn-ea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二级</a:t>
            </a:r>
            <a:endParaRPr lang="zh-CN" altLang="en-US" dirty="0"/>
          </a:p>
          <a:p>
            <a:pPr lvl="2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三级</a:t>
            </a:r>
            <a:endParaRPr lang="zh-CN" altLang="en-US" dirty="0"/>
          </a:p>
          <a:p>
            <a:pPr lvl="3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四级</a:t>
            </a:r>
            <a:endParaRPr lang="zh-CN" altLang="en-US" dirty="0"/>
          </a:p>
          <a:p>
            <a:pPr lvl="4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五级</a:t>
            </a:r>
            <a:endParaRPr lang="zh-CN" altLang="en-US" dirty="0"/>
          </a:p>
        </p:txBody>
      </p:sp>
      <p:sp>
        <p:nvSpPr>
          <p:cNvPr id="10" name="日期占位符 9"/>
          <p:cNvSpPr>
            <a:spLocks noGrp="1"/>
          </p:cNvSpPr>
          <p:nvPr>
            <p:ph type="dt" sz="half" idx="10"/>
            <p:custDataLst>
              <p:tags r:id="rId6"/>
            </p:custDataLst>
          </p:nvPr>
        </p:nvSpPr>
        <p:spPr/>
        <p:txBody>
          <a:bodyPr/>
          <a:lstStyle/>
          <a:p>
            <a:fld id="{5592522B-0F24-4480-B9DD-A9474A6880D6}" type="datetimeFigureOut">
              <a:rPr lang="zh-CN" altLang="en-US" smtClean="0"/>
            </a:fld>
            <a:endParaRPr lang="zh-CN" altLang="en-US"/>
          </a:p>
        </p:txBody>
      </p:sp>
      <p:sp>
        <p:nvSpPr>
          <p:cNvPr id="11" name="页脚占位符 10"/>
          <p:cNvSpPr>
            <a:spLocks noGrp="1"/>
          </p:cNvSpPr>
          <p:nvPr>
            <p:ph type="ftr" sz="quarter" idx="11"/>
            <p:custDataLst>
              <p:tags r:id="rId7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12" name="灯片编号占位符 11"/>
          <p:cNvSpPr>
            <a:spLocks noGrp="1"/>
          </p:cNvSpPr>
          <p:nvPr>
            <p:ph type="sldNum" sz="quarter" idx="12"/>
            <p:custDataLst>
              <p:tags r:id="rId8"/>
            </p:custDataLst>
          </p:nvPr>
        </p:nvSpPr>
        <p:spPr/>
        <p:txBody>
          <a:bodyPr/>
          <a:lstStyle/>
          <a:p>
            <a:fld id="{BE5F26B5-172A-4DC2-B0B7-181CFC56B87C}" type="slidenum">
              <a:rPr lang="zh-CN" altLang="en-US" smtClean="0"/>
            </a:fld>
            <a:endParaRPr lang="zh-CN" altLang="en-US"/>
          </a:p>
        </p:txBody>
      </p:sp>
      <p:sp>
        <p:nvSpPr>
          <p:cNvPr id="13" name="标题 12"/>
          <p:cNvSpPr>
            <a:spLocks noGrp="1"/>
          </p:cNvSpPr>
          <p:nvPr>
            <p:ph type="title"/>
            <p:custDataLst>
              <p:tags r:id="rId9"/>
            </p:custDataLst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/>
        <p:txBody>
          <a:bodyPr wrap="square">
            <a:normAutofit/>
          </a:bodyPr>
          <a:lstStyle>
            <a:lvl1pPr>
              <a:defRPr>
                <a:latin typeface="+mj-lt"/>
                <a:ea typeface="+mj-lt"/>
                <a:cs typeface="+mj-lt"/>
              </a:defRPr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 wrap="square">
            <a:normAutofit/>
          </a:bodyPr>
          <a:lstStyle/>
          <a:p>
            <a:fld id="{5592522B-0F24-4480-B9DD-A9474A6880D6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 wrap="square">
            <a:normAutofit/>
          </a:bodyPr>
          <a:lstStyle/>
          <a:p>
            <a:fld id="{BE5F26B5-172A-4DC2-B0B7-181CFC56B87C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 wrap="square">
            <a:normAutofit/>
          </a:bodyPr>
          <a:lstStyle/>
          <a:p>
            <a:fld id="{5592522B-0F24-4480-B9DD-A9474A6880D6}" type="datetimeFigureOut">
              <a:rPr lang="zh-CN" altLang="en-US" smtClean="0"/>
            </a:fld>
            <a:endParaRPr lang="zh-CN" altLang="en-US" dirty="0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 wrap="square">
            <a:normAutofit/>
          </a:bodyPr>
          <a:lstStyle/>
          <a:p>
            <a:fld id="{BE5F26B5-172A-4DC2-B0B7-181CFC56B87C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10.xml"/><Relationship Id="rId8" Type="http://schemas.openxmlformats.org/officeDocument/2006/relationships/slideLayout" Target="../slideLayouts/slideLayout9.xml"/><Relationship Id="rId7" Type="http://schemas.openxmlformats.org/officeDocument/2006/relationships/slideLayout" Target="../slideLayouts/slideLayout8.xml"/><Relationship Id="rId6" Type="http://schemas.openxmlformats.org/officeDocument/2006/relationships/slideLayout" Target="../slideLayouts/slideLayout7.xml"/><Relationship Id="rId5" Type="http://schemas.openxmlformats.org/officeDocument/2006/relationships/slideLayout" Target="../slideLayouts/slideLayout6.xml"/><Relationship Id="rId4" Type="http://schemas.openxmlformats.org/officeDocument/2006/relationships/slideLayout" Target="../slideLayouts/slideLayout5.xml"/><Relationship Id="rId3" Type="http://schemas.openxmlformats.org/officeDocument/2006/relationships/slideLayout" Target="../slideLayouts/slideLayout4.xml"/><Relationship Id="rId21" Type="http://schemas.openxmlformats.org/officeDocument/2006/relationships/theme" Target="../theme/theme2.xml"/><Relationship Id="rId20" Type="http://schemas.openxmlformats.org/officeDocument/2006/relationships/tags" Target="../tags/tag80.xml"/><Relationship Id="rId2" Type="http://schemas.openxmlformats.org/officeDocument/2006/relationships/slideLayout" Target="../slideLayouts/slideLayout3.xml"/><Relationship Id="rId19" Type="http://schemas.openxmlformats.org/officeDocument/2006/relationships/tags" Target="../tags/tag79.xml"/><Relationship Id="rId18" Type="http://schemas.openxmlformats.org/officeDocument/2006/relationships/tags" Target="../tags/tag78.xml"/><Relationship Id="rId17" Type="http://schemas.openxmlformats.org/officeDocument/2006/relationships/tags" Target="../tags/tag77.xml"/><Relationship Id="rId16" Type="http://schemas.openxmlformats.org/officeDocument/2006/relationships/tags" Target="../tags/tag76.xml"/><Relationship Id="rId15" Type="http://schemas.openxmlformats.org/officeDocument/2006/relationships/tags" Target="../tags/tag75.xml"/><Relationship Id="rId14" Type="http://schemas.openxmlformats.org/officeDocument/2006/relationships/tags" Target="../tags/tag74.xml"/><Relationship Id="rId13" Type="http://schemas.openxmlformats.org/officeDocument/2006/relationships/tags" Target="../tags/tag73.xml"/><Relationship Id="rId12" Type="http://schemas.openxmlformats.org/officeDocument/2006/relationships/tags" Target="../tags/tag72.xml"/><Relationship Id="rId11" Type="http://schemas.openxmlformats.org/officeDocument/2006/relationships/slideLayout" Target="../slideLayouts/slideLayout12.xml"/><Relationship Id="rId10" Type="http://schemas.openxmlformats.org/officeDocument/2006/relationships/slideLayout" Target="../slideLayouts/slideLayout11.xml"/><Relationship Id="rId1" Type="http://schemas.openxmlformats.org/officeDocument/2006/relationships/slideLayout" Target="../slideLayouts/slideLayout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9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9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9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9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9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9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9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9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9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Ellipse 5 (Stroke)_#color-2050&amp;12748"/>
          <p:cNvSpPr/>
          <p:nvPr>
            <p:custDataLst>
              <p:tags r:id="rId12"/>
            </p:custDataLst>
          </p:nvPr>
        </p:nvSpPr>
        <p:spPr>
          <a:xfrm>
            <a:off x="0" y="0"/>
            <a:ext cx="1309878" cy="1241298"/>
          </a:xfrm>
          <a:custGeom>
            <a:avLst/>
            <a:gdLst/>
            <a:ahLst/>
            <a:cxnLst/>
            <a:rect l="l" t="t" r="r" b="b"/>
            <a:pathLst>
              <a:path w="1746504" h="1655064">
                <a:moveTo>
                  <a:pt x="0" y="1133856"/>
                </a:moveTo>
                <a:cubicBezTo>
                  <a:pt x="384048" y="1051560"/>
                  <a:pt x="731520" y="841248"/>
                  <a:pt x="978408" y="502920"/>
                </a:cubicBezTo>
                <a:cubicBezTo>
                  <a:pt x="1088136" y="347472"/>
                  <a:pt x="1170432" y="173736"/>
                  <a:pt x="1216152" y="0"/>
                </a:cubicBezTo>
                <a:lnTo>
                  <a:pt x="1746504" y="0"/>
                </a:lnTo>
                <a:cubicBezTo>
                  <a:pt x="1682496" y="274320"/>
                  <a:pt x="1563624" y="548640"/>
                  <a:pt x="1389888" y="795528"/>
                </a:cubicBezTo>
                <a:cubicBezTo>
                  <a:pt x="1042416" y="1271016"/>
                  <a:pt x="539496" y="1563624"/>
                  <a:pt x="0" y="1655064"/>
                </a:cubicBezTo>
                <a:lnTo>
                  <a:pt x="0" y="1133856"/>
                </a:lnTo>
              </a:path>
            </a:pathLst>
          </a:custGeom>
          <a:solidFill>
            <a:schemeClr val="accent1">
              <a:alpha val="10000"/>
            </a:schemeClr>
          </a:solidFill>
        </p:spPr>
        <p:txBody>
          <a:bodyPr/>
          <a:lstStyle/>
          <a:p>
            <a:endParaRPr lang="zh-CN" altLang="en-US" sz="1350"/>
          </a:p>
        </p:txBody>
      </p:sp>
      <p:sp>
        <p:nvSpPr>
          <p:cNvPr id="8" name="Ellipse 3 (Stroke)_#color-2050&amp;12745"/>
          <p:cNvSpPr/>
          <p:nvPr>
            <p:custDataLst>
              <p:tags r:id="rId13"/>
            </p:custDataLst>
          </p:nvPr>
        </p:nvSpPr>
        <p:spPr>
          <a:xfrm>
            <a:off x="8453438" y="4329589"/>
            <a:ext cx="688658" cy="813435"/>
          </a:xfrm>
          <a:custGeom>
            <a:avLst/>
            <a:gdLst/>
            <a:ahLst/>
            <a:cxnLst/>
            <a:rect l="l" t="t" r="r" b="b"/>
            <a:pathLst>
              <a:path w="3236976" h="3822192">
                <a:moveTo>
                  <a:pt x="3236976" y="0"/>
                </a:moveTo>
                <a:cubicBezTo>
                  <a:pt x="1399032" y="301752"/>
                  <a:pt x="0" y="1901952"/>
                  <a:pt x="0" y="3822192"/>
                </a:cubicBezTo>
                <a:lnTo>
                  <a:pt x="512064" y="3822192"/>
                </a:lnTo>
                <a:cubicBezTo>
                  <a:pt x="512064" y="2176272"/>
                  <a:pt x="1682496" y="813816"/>
                  <a:pt x="3236976" y="512064"/>
                </a:cubicBezTo>
                <a:lnTo>
                  <a:pt x="3236976" y="0"/>
                </a:lnTo>
              </a:path>
            </a:pathLst>
          </a:custGeom>
          <a:solidFill>
            <a:schemeClr val="accent1">
              <a:alpha val="10000"/>
            </a:schemeClr>
          </a:solidFill>
        </p:spPr>
      </p:sp>
      <p:sp>
        <p:nvSpPr>
          <p:cNvPr id="10" name="Ellipse 4 (Stroke)_#color_$accent2_$accent2-2050&amp;12751"/>
          <p:cNvSpPr/>
          <p:nvPr>
            <p:custDataLst>
              <p:tags r:id="rId14"/>
            </p:custDataLst>
          </p:nvPr>
        </p:nvSpPr>
        <p:spPr>
          <a:xfrm>
            <a:off x="8572024" y="4329589"/>
            <a:ext cx="570071" cy="455295"/>
          </a:xfrm>
          <a:custGeom>
            <a:avLst/>
            <a:gdLst/>
            <a:ahLst/>
            <a:cxnLst/>
            <a:rect l="l" t="t" r="r" b="b"/>
            <a:pathLst>
              <a:path w="2679192" h="2139696">
                <a:moveTo>
                  <a:pt x="2679192" y="0"/>
                </a:moveTo>
                <a:lnTo>
                  <a:pt x="2679192" y="512064"/>
                </a:lnTo>
                <a:cubicBezTo>
                  <a:pt x="1746504" y="694944"/>
                  <a:pt x="960120" y="1252728"/>
                  <a:pt x="466344" y="2020824"/>
                </a:cubicBezTo>
                <a:cubicBezTo>
                  <a:pt x="393192" y="2139696"/>
                  <a:pt x="237744" y="2176272"/>
                  <a:pt x="118872" y="2103120"/>
                </a:cubicBezTo>
                <a:cubicBezTo>
                  <a:pt x="0" y="2020824"/>
                  <a:pt x="-36576" y="1865376"/>
                  <a:pt x="36576" y="1746504"/>
                </a:cubicBezTo>
                <a:cubicBezTo>
                  <a:pt x="621792" y="832104"/>
                  <a:pt x="1572768" y="182880"/>
                  <a:pt x="2679192" y="0"/>
                </a:cubicBezTo>
              </a:path>
            </a:pathLst>
          </a:custGeom>
          <a:gradFill>
            <a:gsLst>
              <a:gs pos="0">
                <a:schemeClr val="accent2">
                  <a:alpha val="10000"/>
                </a:schemeClr>
              </a:gs>
              <a:gs pos="70313">
                <a:schemeClr val="accent2">
                  <a:alpha val="0"/>
                </a:schemeClr>
              </a:gs>
            </a:gsLst>
            <a:lin ang="74674" scaled="0"/>
          </a:gradFill>
          <a:ln w="25400">
            <a:noFill/>
          </a:ln>
          <a:effectLst/>
          <a:extLs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254000" dist="127000" dir="5400000" algn="ctr" rotWithShape="0">
                    <a:srgbClr val="000000">
                      <a:alpha val="40000"/>
                    </a:srgbClr>
                  </a:outerShdw>
                </a:effectLst>
              </a14:hiddenEffects>
            </a:ext>
          </a:ex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</p:sp>
      <p:sp>
        <p:nvSpPr>
          <p:cNvPr id="2" name="标题占位符 1"/>
          <p:cNvSpPr>
            <a:spLocks noGrp="1"/>
          </p:cNvSpPr>
          <p:nvPr>
            <p:ph type="title"/>
            <p:custDataLst>
              <p:tags r:id="rId15"/>
            </p:custDataLst>
          </p:nvPr>
        </p:nvSpPr>
        <p:spPr>
          <a:xfrm>
            <a:off x="521970" y="270000"/>
            <a:ext cx="8100000" cy="540000"/>
          </a:xfrm>
          <a:prstGeom prst="rect">
            <a:avLst/>
          </a:prstGeom>
        </p:spPr>
        <p:txBody>
          <a:bodyPr vert="horz" wrap="square" lIns="0" tIns="0" rIns="0" bIns="0" rtlCol="0" anchor="b">
            <a:normAutofit/>
          </a:bodyPr>
          <a:lstStyle/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16"/>
            </p:custDataLst>
          </p:nvPr>
        </p:nvSpPr>
        <p:spPr>
          <a:xfrm>
            <a:off x="521970" y="976312"/>
            <a:ext cx="8100000" cy="3655219"/>
          </a:xfrm>
          <a:prstGeom prst="rect">
            <a:avLst/>
          </a:prstGeom>
        </p:spPr>
        <p:txBody>
          <a:bodyPr vert="horz" wrap="square" lIns="0" tIns="0" rIns="0" bIns="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三级</a:t>
            </a:r>
            <a:endParaRPr lang="zh-CN" altLang="en-US" dirty="0"/>
          </a:p>
          <a:p>
            <a:pPr lvl="3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四级</a:t>
            </a:r>
            <a:endParaRPr lang="zh-CN" altLang="en-US" dirty="0"/>
          </a:p>
          <a:p>
            <a:pPr lvl="4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  <p:custDataLst>
              <p:tags r:id="rId17"/>
            </p:custDataLst>
          </p:nvPr>
        </p:nvSpPr>
        <p:spPr>
          <a:xfrm>
            <a:off x="521970" y="4767263"/>
            <a:ext cx="2057400" cy="273844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592522B-0F24-4480-B9DD-A9474A6880D6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  <p:custDataLst>
              <p:tags r:id="rId18"/>
            </p:custDataLst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  <p:custDataLst>
              <p:tags r:id="rId19"/>
            </p:custDataLst>
          </p:nvPr>
        </p:nvSpPr>
        <p:spPr>
          <a:xfrm>
            <a:off x="6565487" y="4767263"/>
            <a:ext cx="2057400" cy="273844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E5F26B5-172A-4DC2-B0B7-181CFC56B87C}" type="slidenum">
              <a:rPr lang="zh-CN" altLang="en-US" smtClean="0"/>
            </a:fld>
            <a:endParaRPr lang="zh-CN" altLang="en-US"/>
          </a:p>
        </p:txBody>
      </p:sp>
      <p:sp>
        <p:nvSpPr>
          <p:cNvPr id="11" name="KSO_TEMPLATE" hidden="1"/>
          <p:cNvSpPr/>
          <p:nvPr>
            <p:custDataLst>
              <p:tags r:id="rId20"/>
            </p:custDataLst>
          </p:nvPr>
        </p:nvSpPr>
        <p:spPr>
          <a:xfrm>
            <a:off x="0" y="0"/>
            <a:ext cx="0" cy="0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 sz="135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  <p:sldLayoutId id="2147483652" r:id="rId2"/>
    <p:sldLayoutId id="2147483653" r:id="rId3"/>
    <p:sldLayoutId id="2147483654" r:id="rId4"/>
    <p:sldLayoutId id="2147483655" r:id="rId5"/>
    <p:sldLayoutId id="2147483656" r:id="rId6"/>
    <p:sldLayoutId id="2147483657" r:id="rId7"/>
    <p:sldLayoutId id="2147483658" r:id="rId8"/>
    <p:sldLayoutId id="2147483659" r:id="rId9"/>
    <p:sldLayoutId id="2147483660" r:id="rId10"/>
    <p:sldLayoutId id="2147483661" r:id="rId11"/>
  </p:sldLayoutIdLst>
  <p:txStyles>
    <p:titleStyle>
      <a:lvl1pPr algn="l" defTabSz="685800" rtl="0" eaLnBrk="1" latinLnBrk="0" hangingPunct="1">
        <a:lnSpc>
          <a:spcPct val="100000"/>
        </a:lnSpc>
        <a:spcBef>
          <a:spcPct val="0"/>
        </a:spcBef>
        <a:buNone/>
        <a:defRPr sz="2400" b="1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130000"/>
        </a:lnSpc>
        <a:spcBef>
          <a:spcPts val="750"/>
        </a:spcBef>
        <a:buFont typeface="Arial" panose="020B060402020209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03860" indent="-154940" algn="l" defTabSz="685800" rtl="0" eaLnBrk="1" latinLnBrk="0" hangingPunct="1">
        <a:lnSpc>
          <a:spcPct val="130000"/>
        </a:lnSpc>
        <a:spcBef>
          <a:spcPts val="0"/>
        </a:spcBef>
        <a:buFont typeface="Arial" panose="020B0604020202090204" pitchFamily="34" charset="0"/>
        <a:buChar char="•"/>
        <a:defRPr sz="15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599440" indent="-121285" algn="l" defTabSz="685800" rtl="0" eaLnBrk="1" latinLnBrk="0" hangingPunct="1">
        <a:lnSpc>
          <a:spcPct val="130000"/>
        </a:lnSpc>
        <a:spcBef>
          <a:spcPts val="0"/>
        </a:spcBef>
        <a:buFont typeface="Arial" panose="020B0604020202090204" pitchFamily="34" charset="0"/>
        <a:buChar char="•"/>
        <a:defRPr sz="135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772795" indent="-111760" algn="l" defTabSz="685800" rtl="0" eaLnBrk="1" latinLnBrk="0" hangingPunct="1">
        <a:lnSpc>
          <a:spcPct val="130000"/>
        </a:lnSpc>
        <a:spcBef>
          <a:spcPts val="0"/>
        </a:spcBef>
        <a:buFont typeface="Arial" panose="020B0604020202090204" pitchFamily="34" charset="0"/>
        <a:buChar char="•"/>
        <a:defRPr sz="12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926465" indent="-95250" algn="l" defTabSz="685800" rtl="0" eaLnBrk="1" latinLnBrk="0" hangingPunct="1">
        <a:lnSpc>
          <a:spcPct val="130000"/>
        </a:lnSpc>
        <a:spcBef>
          <a:spcPts val="0"/>
        </a:spcBef>
        <a:buFont typeface="Arial" panose="020B0604020202090204" pitchFamily="34" charset="0"/>
        <a:buChar char="•"/>
        <a:defRPr sz="105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9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9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9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9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1.xml"/><Relationship Id="rId7" Type="http://schemas.openxmlformats.org/officeDocument/2006/relationships/slideLayout" Target="../slideLayouts/slideLayout2.xml"/><Relationship Id="rId6" Type="http://schemas.openxmlformats.org/officeDocument/2006/relationships/tags" Target="../tags/tag86.xml"/><Relationship Id="rId5" Type="http://schemas.openxmlformats.org/officeDocument/2006/relationships/tags" Target="../tags/tag85.xml"/><Relationship Id="rId4" Type="http://schemas.openxmlformats.org/officeDocument/2006/relationships/tags" Target="../tags/tag84.xml"/><Relationship Id="rId3" Type="http://schemas.openxmlformats.org/officeDocument/2006/relationships/tags" Target="../tags/tag83.xml"/><Relationship Id="rId2" Type="http://schemas.openxmlformats.org/officeDocument/2006/relationships/tags" Target="../tags/tag82.xml"/><Relationship Id="rId1" Type="http://schemas.openxmlformats.org/officeDocument/2006/relationships/tags" Target="../tags/tag81.xml"/></Relationships>
</file>

<file path=ppt/slides/_rels/slide2.xml.rels><?xml version="1.0" encoding="UTF-8" standalone="yes"?>
<Relationships xmlns="http://schemas.openxmlformats.org/package/2006/relationships"><Relationship Id="rId9" Type="http://schemas.openxmlformats.org/officeDocument/2006/relationships/tags" Target="../tags/tag95.xml"/><Relationship Id="rId8" Type="http://schemas.openxmlformats.org/officeDocument/2006/relationships/tags" Target="../tags/tag94.xml"/><Relationship Id="rId7" Type="http://schemas.openxmlformats.org/officeDocument/2006/relationships/tags" Target="../tags/tag93.xml"/><Relationship Id="rId6" Type="http://schemas.openxmlformats.org/officeDocument/2006/relationships/tags" Target="../tags/tag92.xml"/><Relationship Id="rId5" Type="http://schemas.openxmlformats.org/officeDocument/2006/relationships/tags" Target="../tags/tag91.xml"/><Relationship Id="rId4" Type="http://schemas.openxmlformats.org/officeDocument/2006/relationships/tags" Target="../tags/tag90.xml"/><Relationship Id="rId3" Type="http://schemas.openxmlformats.org/officeDocument/2006/relationships/tags" Target="../tags/tag89.xml"/><Relationship Id="rId2" Type="http://schemas.openxmlformats.org/officeDocument/2006/relationships/tags" Target="../tags/tag88.xml"/><Relationship Id="rId15" Type="http://schemas.openxmlformats.org/officeDocument/2006/relationships/notesSlide" Target="../notesSlides/notesSlide2.xml"/><Relationship Id="rId14" Type="http://schemas.openxmlformats.org/officeDocument/2006/relationships/slideLayout" Target="../slideLayouts/slideLayout3.xml"/><Relationship Id="rId13" Type="http://schemas.openxmlformats.org/officeDocument/2006/relationships/tags" Target="../tags/tag99.xml"/><Relationship Id="rId12" Type="http://schemas.openxmlformats.org/officeDocument/2006/relationships/tags" Target="../tags/tag98.xml"/><Relationship Id="rId11" Type="http://schemas.openxmlformats.org/officeDocument/2006/relationships/tags" Target="../tags/tag97.xml"/><Relationship Id="rId10" Type="http://schemas.openxmlformats.org/officeDocument/2006/relationships/tags" Target="../tags/tag96.xml"/><Relationship Id="rId1" Type="http://schemas.openxmlformats.org/officeDocument/2006/relationships/tags" Target="../tags/tag87.xml"/></Relationships>
</file>

<file path=ppt/slides/_rels/slide3.xml.rels><?xml version="1.0" encoding="UTF-8" standalone="yes"?>
<Relationships xmlns="http://schemas.openxmlformats.org/package/2006/relationships"><Relationship Id="rId9" Type="http://schemas.openxmlformats.org/officeDocument/2006/relationships/tags" Target="../tags/tag107.xml"/><Relationship Id="rId8" Type="http://schemas.openxmlformats.org/officeDocument/2006/relationships/tags" Target="../tags/tag106.xml"/><Relationship Id="rId7" Type="http://schemas.openxmlformats.org/officeDocument/2006/relationships/tags" Target="../tags/tag105.xml"/><Relationship Id="rId6" Type="http://schemas.openxmlformats.org/officeDocument/2006/relationships/tags" Target="../tags/tag104.xml"/><Relationship Id="rId5" Type="http://schemas.openxmlformats.org/officeDocument/2006/relationships/image" Target="../media/image1.png"/><Relationship Id="rId4" Type="http://schemas.openxmlformats.org/officeDocument/2006/relationships/tags" Target="../tags/tag103.xml"/><Relationship Id="rId3" Type="http://schemas.openxmlformats.org/officeDocument/2006/relationships/tags" Target="../tags/tag102.xml"/><Relationship Id="rId20" Type="http://schemas.openxmlformats.org/officeDocument/2006/relationships/notesSlide" Target="../notesSlides/notesSlide3.xml"/><Relationship Id="rId2" Type="http://schemas.openxmlformats.org/officeDocument/2006/relationships/tags" Target="../tags/tag101.xml"/><Relationship Id="rId19" Type="http://schemas.openxmlformats.org/officeDocument/2006/relationships/slideLayout" Target="../slideLayouts/slideLayout3.xml"/><Relationship Id="rId18" Type="http://schemas.openxmlformats.org/officeDocument/2006/relationships/tags" Target="../tags/tag115.xml"/><Relationship Id="rId17" Type="http://schemas.openxmlformats.org/officeDocument/2006/relationships/tags" Target="../tags/tag114.xml"/><Relationship Id="rId16" Type="http://schemas.openxmlformats.org/officeDocument/2006/relationships/tags" Target="../tags/tag113.xml"/><Relationship Id="rId15" Type="http://schemas.openxmlformats.org/officeDocument/2006/relationships/tags" Target="../tags/tag112.xml"/><Relationship Id="rId14" Type="http://schemas.openxmlformats.org/officeDocument/2006/relationships/tags" Target="../tags/tag111.xml"/><Relationship Id="rId13" Type="http://schemas.openxmlformats.org/officeDocument/2006/relationships/tags" Target="../tags/tag110.xml"/><Relationship Id="rId12" Type="http://schemas.openxmlformats.org/officeDocument/2006/relationships/image" Target="../media/image2.png"/><Relationship Id="rId11" Type="http://schemas.openxmlformats.org/officeDocument/2006/relationships/tags" Target="../tags/tag109.xml"/><Relationship Id="rId10" Type="http://schemas.openxmlformats.org/officeDocument/2006/relationships/tags" Target="../tags/tag108.xml"/><Relationship Id="rId1" Type="http://schemas.openxmlformats.org/officeDocument/2006/relationships/tags" Target="../tags/tag100.xml"/></Relationships>
</file>

<file path=ppt/slides/_rels/slide4.xml.rels><?xml version="1.0" encoding="UTF-8" standalone="yes"?>
<Relationships xmlns="http://schemas.openxmlformats.org/package/2006/relationships"><Relationship Id="rId9" Type="http://schemas.openxmlformats.org/officeDocument/2006/relationships/tags" Target="../tags/tag123.xml"/><Relationship Id="rId8" Type="http://schemas.openxmlformats.org/officeDocument/2006/relationships/tags" Target="../tags/tag122.xml"/><Relationship Id="rId7" Type="http://schemas.openxmlformats.org/officeDocument/2006/relationships/tags" Target="../tags/tag121.xml"/><Relationship Id="rId6" Type="http://schemas.openxmlformats.org/officeDocument/2006/relationships/tags" Target="../tags/tag120.xml"/><Relationship Id="rId5" Type="http://schemas.openxmlformats.org/officeDocument/2006/relationships/image" Target="../media/image3.png"/><Relationship Id="rId4" Type="http://schemas.openxmlformats.org/officeDocument/2006/relationships/tags" Target="../tags/tag119.xml"/><Relationship Id="rId3" Type="http://schemas.openxmlformats.org/officeDocument/2006/relationships/tags" Target="../tags/tag118.xml"/><Relationship Id="rId20" Type="http://schemas.openxmlformats.org/officeDocument/2006/relationships/notesSlide" Target="../notesSlides/notesSlide4.xml"/><Relationship Id="rId2" Type="http://schemas.openxmlformats.org/officeDocument/2006/relationships/tags" Target="../tags/tag117.xml"/><Relationship Id="rId19" Type="http://schemas.openxmlformats.org/officeDocument/2006/relationships/slideLayout" Target="../slideLayouts/slideLayout3.xml"/><Relationship Id="rId18" Type="http://schemas.openxmlformats.org/officeDocument/2006/relationships/tags" Target="../tags/tag131.xml"/><Relationship Id="rId17" Type="http://schemas.openxmlformats.org/officeDocument/2006/relationships/tags" Target="../tags/tag130.xml"/><Relationship Id="rId16" Type="http://schemas.openxmlformats.org/officeDocument/2006/relationships/tags" Target="../tags/tag129.xml"/><Relationship Id="rId15" Type="http://schemas.openxmlformats.org/officeDocument/2006/relationships/tags" Target="../tags/tag128.xml"/><Relationship Id="rId14" Type="http://schemas.openxmlformats.org/officeDocument/2006/relationships/tags" Target="../tags/tag127.xml"/><Relationship Id="rId13" Type="http://schemas.openxmlformats.org/officeDocument/2006/relationships/tags" Target="../tags/tag126.xml"/><Relationship Id="rId12" Type="http://schemas.openxmlformats.org/officeDocument/2006/relationships/image" Target="../media/image4.png"/><Relationship Id="rId11" Type="http://schemas.openxmlformats.org/officeDocument/2006/relationships/tags" Target="../tags/tag125.xml"/><Relationship Id="rId10" Type="http://schemas.openxmlformats.org/officeDocument/2006/relationships/tags" Target="../tags/tag124.xml"/><Relationship Id="rId1" Type="http://schemas.openxmlformats.org/officeDocument/2006/relationships/tags" Target="../tags/tag116.xml"/></Relationships>
</file>

<file path=ppt/slides/_rels/slide5.xml.rels><?xml version="1.0" encoding="UTF-8" standalone="yes"?>
<Relationships xmlns="http://schemas.openxmlformats.org/package/2006/relationships"><Relationship Id="rId9" Type="http://schemas.openxmlformats.org/officeDocument/2006/relationships/tags" Target="../tags/tag138.xml"/><Relationship Id="rId8" Type="http://schemas.openxmlformats.org/officeDocument/2006/relationships/tags" Target="../tags/tag137.xml"/><Relationship Id="rId7" Type="http://schemas.openxmlformats.org/officeDocument/2006/relationships/image" Target="../media/image6.png"/><Relationship Id="rId6" Type="http://schemas.openxmlformats.org/officeDocument/2006/relationships/tags" Target="../tags/tag136.xml"/><Relationship Id="rId5" Type="http://schemas.openxmlformats.org/officeDocument/2006/relationships/tags" Target="../tags/tag135.xml"/><Relationship Id="rId4" Type="http://schemas.openxmlformats.org/officeDocument/2006/relationships/tags" Target="../tags/tag134.xml"/><Relationship Id="rId3" Type="http://schemas.openxmlformats.org/officeDocument/2006/relationships/tags" Target="../tags/tag133.xml"/><Relationship Id="rId23" Type="http://schemas.openxmlformats.org/officeDocument/2006/relationships/notesSlide" Target="../notesSlides/notesSlide5.xml"/><Relationship Id="rId22" Type="http://schemas.openxmlformats.org/officeDocument/2006/relationships/slideLayout" Target="../slideLayouts/slideLayout8.xml"/><Relationship Id="rId21" Type="http://schemas.openxmlformats.org/officeDocument/2006/relationships/tags" Target="../tags/tag148.xml"/><Relationship Id="rId20" Type="http://schemas.openxmlformats.org/officeDocument/2006/relationships/tags" Target="../tags/tag147.xml"/><Relationship Id="rId2" Type="http://schemas.openxmlformats.org/officeDocument/2006/relationships/image" Target="../media/image5.png"/><Relationship Id="rId19" Type="http://schemas.openxmlformats.org/officeDocument/2006/relationships/tags" Target="../tags/tag146.xml"/><Relationship Id="rId18" Type="http://schemas.openxmlformats.org/officeDocument/2006/relationships/tags" Target="../tags/tag145.xml"/><Relationship Id="rId17" Type="http://schemas.openxmlformats.org/officeDocument/2006/relationships/tags" Target="../tags/tag144.xml"/><Relationship Id="rId16" Type="http://schemas.openxmlformats.org/officeDocument/2006/relationships/tags" Target="../tags/tag143.xml"/><Relationship Id="rId15" Type="http://schemas.openxmlformats.org/officeDocument/2006/relationships/image" Target="../media/image8.png"/><Relationship Id="rId14" Type="http://schemas.openxmlformats.org/officeDocument/2006/relationships/tags" Target="../tags/tag142.xml"/><Relationship Id="rId13" Type="http://schemas.openxmlformats.org/officeDocument/2006/relationships/tags" Target="../tags/tag141.xml"/><Relationship Id="rId12" Type="http://schemas.openxmlformats.org/officeDocument/2006/relationships/tags" Target="../tags/tag140.xml"/><Relationship Id="rId11" Type="http://schemas.openxmlformats.org/officeDocument/2006/relationships/image" Target="../media/image7.png"/><Relationship Id="rId10" Type="http://schemas.openxmlformats.org/officeDocument/2006/relationships/tags" Target="../tags/tag139.xml"/><Relationship Id="rId1" Type="http://schemas.openxmlformats.org/officeDocument/2006/relationships/tags" Target="../tags/tag132.xml"/></Relationships>
</file>

<file path=ppt/slides/_rels/slide6.xml.rels><?xml version="1.0" encoding="UTF-8" standalone="yes"?>
<Relationships xmlns="http://schemas.openxmlformats.org/package/2006/relationships"><Relationship Id="rId9" Type="http://schemas.openxmlformats.org/officeDocument/2006/relationships/tags" Target="../tags/tag155.xml"/><Relationship Id="rId8" Type="http://schemas.openxmlformats.org/officeDocument/2006/relationships/image" Target="../media/image10.png"/><Relationship Id="rId7" Type="http://schemas.openxmlformats.org/officeDocument/2006/relationships/tags" Target="../tags/tag154.xml"/><Relationship Id="rId6" Type="http://schemas.openxmlformats.org/officeDocument/2006/relationships/tags" Target="../tags/tag153.xml"/><Relationship Id="rId5" Type="http://schemas.openxmlformats.org/officeDocument/2006/relationships/tags" Target="../tags/tag152.xml"/><Relationship Id="rId4" Type="http://schemas.openxmlformats.org/officeDocument/2006/relationships/tags" Target="../tags/tag151.xml"/><Relationship Id="rId3" Type="http://schemas.openxmlformats.org/officeDocument/2006/relationships/tags" Target="../tags/tag150.xml"/><Relationship Id="rId2" Type="http://schemas.openxmlformats.org/officeDocument/2006/relationships/image" Target="../media/image9.png"/><Relationship Id="rId16" Type="http://schemas.openxmlformats.org/officeDocument/2006/relationships/notesSlide" Target="../notesSlides/notesSlide6.xml"/><Relationship Id="rId15" Type="http://schemas.openxmlformats.org/officeDocument/2006/relationships/slideLayout" Target="../slideLayouts/slideLayout8.xml"/><Relationship Id="rId14" Type="http://schemas.openxmlformats.org/officeDocument/2006/relationships/tags" Target="../tags/tag160.xml"/><Relationship Id="rId13" Type="http://schemas.openxmlformats.org/officeDocument/2006/relationships/tags" Target="../tags/tag159.xml"/><Relationship Id="rId12" Type="http://schemas.openxmlformats.org/officeDocument/2006/relationships/tags" Target="../tags/tag158.xml"/><Relationship Id="rId11" Type="http://schemas.openxmlformats.org/officeDocument/2006/relationships/tags" Target="../tags/tag157.xml"/><Relationship Id="rId10" Type="http://schemas.openxmlformats.org/officeDocument/2006/relationships/tags" Target="../tags/tag156.xml"/><Relationship Id="rId1" Type="http://schemas.openxmlformats.org/officeDocument/2006/relationships/tags" Target="../tags/tag149.xml"/></Relationships>
</file>

<file path=ppt/slides/_rels/slide7.xml.rels><?xml version="1.0" encoding="UTF-8" standalone="yes"?>
<Relationships xmlns="http://schemas.openxmlformats.org/package/2006/relationships"><Relationship Id="rId9" Type="http://schemas.openxmlformats.org/officeDocument/2006/relationships/tags" Target="../tags/tag167.xml"/><Relationship Id="rId8" Type="http://schemas.openxmlformats.org/officeDocument/2006/relationships/image" Target="../media/image12.png"/><Relationship Id="rId7" Type="http://schemas.openxmlformats.org/officeDocument/2006/relationships/tags" Target="../tags/tag166.xml"/><Relationship Id="rId6" Type="http://schemas.openxmlformats.org/officeDocument/2006/relationships/tags" Target="../tags/tag165.xml"/><Relationship Id="rId5" Type="http://schemas.openxmlformats.org/officeDocument/2006/relationships/tags" Target="../tags/tag164.xml"/><Relationship Id="rId4" Type="http://schemas.openxmlformats.org/officeDocument/2006/relationships/image" Target="../media/image11.png"/><Relationship Id="rId3" Type="http://schemas.openxmlformats.org/officeDocument/2006/relationships/tags" Target="../tags/tag163.xml"/><Relationship Id="rId27" Type="http://schemas.openxmlformats.org/officeDocument/2006/relationships/notesSlide" Target="../notesSlides/notesSlide7.xml"/><Relationship Id="rId26" Type="http://schemas.openxmlformats.org/officeDocument/2006/relationships/slideLayout" Target="../slideLayouts/slideLayout3.xml"/><Relationship Id="rId25" Type="http://schemas.openxmlformats.org/officeDocument/2006/relationships/tags" Target="../tags/tag180.xml"/><Relationship Id="rId24" Type="http://schemas.openxmlformats.org/officeDocument/2006/relationships/tags" Target="../tags/tag179.xml"/><Relationship Id="rId23" Type="http://schemas.openxmlformats.org/officeDocument/2006/relationships/tags" Target="../tags/tag178.xml"/><Relationship Id="rId22" Type="http://schemas.openxmlformats.org/officeDocument/2006/relationships/tags" Target="../tags/tag177.xml"/><Relationship Id="rId21" Type="http://schemas.openxmlformats.org/officeDocument/2006/relationships/tags" Target="../tags/tag176.xml"/><Relationship Id="rId20" Type="http://schemas.openxmlformats.org/officeDocument/2006/relationships/tags" Target="../tags/tag175.xml"/><Relationship Id="rId2" Type="http://schemas.openxmlformats.org/officeDocument/2006/relationships/tags" Target="../tags/tag162.xml"/><Relationship Id="rId19" Type="http://schemas.openxmlformats.org/officeDocument/2006/relationships/image" Target="../media/image15.png"/><Relationship Id="rId18" Type="http://schemas.openxmlformats.org/officeDocument/2006/relationships/tags" Target="../tags/tag174.xml"/><Relationship Id="rId17" Type="http://schemas.openxmlformats.org/officeDocument/2006/relationships/tags" Target="../tags/tag173.xml"/><Relationship Id="rId16" Type="http://schemas.openxmlformats.org/officeDocument/2006/relationships/image" Target="../media/image14.png"/><Relationship Id="rId15" Type="http://schemas.openxmlformats.org/officeDocument/2006/relationships/tags" Target="../tags/tag172.xml"/><Relationship Id="rId14" Type="http://schemas.openxmlformats.org/officeDocument/2006/relationships/tags" Target="../tags/tag171.xml"/><Relationship Id="rId13" Type="http://schemas.openxmlformats.org/officeDocument/2006/relationships/tags" Target="../tags/tag170.xml"/><Relationship Id="rId12" Type="http://schemas.openxmlformats.org/officeDocument/2006/relationships/image" Target="../media/image13.png"/><Relationship Id="rId11" Type="http://schemas.openxmlformats.org/officeDocument/2006/relationships/tags" Target="../tags/tag169.xml"/><Relationship Id="rId10" Type="http://schemas.openxmlformats.org/officeDocument/2006/relationships/tags" Target="../tags/tag168.xml"/><Relationship Id="rId1" Type="http://schemas.openxmlformats.org/officeDocument/2006/relationships/tags" Target="../tags/tag161.xml"/></Relationships>
</file>

<file path=ppt/slides/_rels/slide8.xml.rels><?xml version="1.0" encoding="UTF-8" standalone="yes"?>
<Relationships xmlns="http://schemas.openxmlformats.org/package/2006/relationships"><Relationship Id="rId9" Type="http://schemas.openxmlformats.org/officeDocument/2006/relationships/image" Target="../media/image18.png"/><Relationship Id="rId8" Type="http://schemas.openxmlformats.org/officeDocument/2006/relationships/tags" Target="../tags/tag186.xml"/><Relationship Id="rId7" Type="http://schemas.openxmlformats.org/officeDocument/2006/relationships/tags" Target="../tags/tag185.xml"/><Relationship Id="rId6" Type="http://schemas.openxmlformats.org/officeDocument/2006/relationships/tags" Target="../tags/tag184.xml"/><Relationship Id="rId5" Type="http://schemas.openxmlformats.org/officeDocument/2006/relationships/image" Target="../media/image17.png"/><Relationship Id="rId4" Type="http://schemas.openxmlformats.org/officeDocument/2006/relationships/tags" Target="../tags/tag183.xml"/><Relationship Id="rId3" Type="http://schemas.openxmlformats.org/officeDocument/2006/relationships/tags" Target="../tags/tag182.xml"/><Relationship Id="rId2" Type="http://schemas.openxmlformats.org/officeDocument/2006/relationships/image" Target="../media/image16.png"/><Relationship Id="rId16" Type="http://schemas.openxmlformats.org/officeDocument/2006/relationships/notesSlide" Target="../notesSlides/notesSlide8.xml"/><Relationship Id="rId15" Type="http://schemas.openxmlformats.org/officeDocument/2006/relationships/slideLayout" Target="../slideLayouts/slideLayout3.xml"/><Relationship Id="rId14" Type="http://schemas.openxmlformats.org/officeDocument/2006/relationships/tags" Target="../tags/tag191.xml"/><Relationship Id="rId13" Type="http://schemas.openxmlformats.org/officeDocument/2006/relationships/tags" Target="../tags/tag190.xml"/><Relationship Id="rId12" Type="http://schemas.openxmlformats.org/officeDocument/2006/relationships/tags" Target="../tags/tag189.xml"/><Relationship Id="rId11" Type="http://schemas.openxmlformats.org/officeDocument/2006/relationships/tags" Target="../tags/tag188.xml"/><Relationship Id="rId10" Type="http://schemas.openxmlformats.org/officeDocument/2006/relationships/tags" Target="../tags/tag187.xml"/><Relationship Id="rId1" Type="http://schemas.openxmlformats.org/officeDocument/2006/relationships/tags" Target="../tags/tag181.xml"/></Relationships>
</file>

<file path=ppt/slides/_rels/slide9.xml.rels><?xml version="1.0" encoding="UTF-8" standalone="yes"?>
<Relationships xmlns="http://schemas.openxmlformats.org/package/2006/relationships"><Relationship Id="rId7" Type="http://schemas.openxmlformats.org/officeDocument/2006/relationships/notesSlide" Target="../notesSlides/notesSlide9.xml"/><Relationship Id="rId6" Type="http://schemas.openxmlformats.org/officeDocument/2006/relationships/slideLayout" Target="../slideLayouts/slideLayout12.xml"/><Relationship Id="rId5" Type="http://schemas.openxmlformats.org/officeDocument/2006/relationships/tags" Target="../tags/tag196.xml"/><Relationship Id="rId4" Type="http://schemas.openxmlformats.org/officeDocument/2006/relationships/tags" Target="../tags/tag195.xml"/><Relationship Id="rId3" Type="http://schemas.openxmlformats.org/officeDocument/2006/relationships/tags" Target="../tags/tag194.xml"/><Relationship Id="rId2" Type="http://schemas.openxmlformats.org/officeDocument/2006/relationships/tags" Target="../tags/tag193.xml"/><Relationship Id="rId1" Type="http://schemas.openxmlformats.org/officeDocument/2006/relationships/tags" Target="../tags/tag19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 0"/>
          <p:cNvSpPr/>
          <p:nvPr>
            <p:custDataLst>
              <p:tags r:id="rId1"/>
            </p:custDataLst>
          </p:nvPr>
        </p:nvSpPr>
        <p:spPr>
          <a:xfrm>
            <a:off x="654368" y="653385"/>
            <a:ext cx="4393565" cy="255905"/>
          </a:xfrm>
          <a:prstGeom prst="rect">
            <a:avLst/>
          </a:prstGeom>
          <a:noFill/>
        </p:spPr>
        <p:txBody>
          <a:bodyPr wrap="none" lIns="0" tIns="0" rIns="0" bIns="0" rtlCol="0" anchor="t">
            <a:spAutoFit/>
          </a:bodyPr>
          <a:p>
            <a:pPr marL="0" indent="0" algn="l">
              <a:lnSpc>
                <a:spcPts val="2000"/>
              </a:lnSpc>
              <a:buNone/>
            </a:pPr>
            <a:r>
              <a:rPr lang="en-US" sz="1500" b="1" dirty="0">
                <a:solidFill>
                  <a:schemeClr val="tx1"/>
                </a:solidFill>
                <a:cs typeface="Microsoft YaHei Bold" pitchFamily="34" charset="-120"/>
              </a:rPr>
              <a:t>Unit 1: The Contemporary Business Environment</a:t>
            </a:r>
            <a:endParaRPr lang="en-US" sz="1500" b="1" dirty="0">
              <a:solidFill>
                <a:schemeClr val="tx1"/>
              </a:solidFill>
              <a:cs typeface="Microsoft YaHei Bold" pitchFamily="34" charset="-120"/>
            </a:endParaRPr>
          </a:p>
        </p:txBody>
      </p:sp>
      <p:sp>
        <p:nvSpPr>
          <p:cNvPr id="13" name="Text 2"/>
          <p:cNvSpPr/>
          <p:nvPr>
            <p:custDataLst>
              <p:tags r:id="rId2"/>
            </p:custDataLst>
          </p:nvPr>
        </p:nvSpPr>
        <p:spPr>
          <a:xfrm>
            <a:off x="385763" y="3050828"/>
            <a:ext cx="1450340" cy="230505"/>
          </a:xfrm>
          <a:prstGeom prst="rect">
            <a:avLst/>
          </a:prstGeom>
          <a:noFill/>
        </p:spPr>
        <p:txBody>
          <a:bodyPr wrap="none" lIns="0" tIns="0" rIns="0" bIns="0" rtlCol="0" anchor="t">
            <a:spAutoFit/>
          </a:bodyPr>
          <a:p>
            <a:pPr marL="0" indent="0" algn="l">
              <a:lnSpc>
                <a:spcPts val="1800"/>
              </a:lnSpc>
              <a:buNone/>
            </a:pPr>
            <a:r>
              <a:rPr lang="en-US" sz="1195" b="1" dirty="0">
                <a:solidFill>
                  <a:schemeClr val="tx1"/>
                </a:solidFill>
                <a:cs typeface="Microsoft YaHei Bold" pitchFamily="34" charset="-120"/>
              </a:rPr>
              <a:t>Company: Nike, Inc.</a:t>
            </a:r>
            <a:endParaRPr lang="en-US" sz="1195" b="1" dirty="0">
              <a:solidFill>
                <a:schemeClr val="tx1"/>
              </a:solidFill>
              <a:cs typeface="Microsoft YaHei Bold" pitchFamily="34" charset="-120"/>
            </a:endParaRPr>
          </a:p>
        </p:txBody>
      </p:sp>
      <p:sp>
        <p:nvSpPr>
          <p:cNvPr id="14" name="Text 3"/>
          <p:cNvSpPr/>
          <p:nvPr>
            <p:custDataLst>
              <p:tags r:id="rId3"/>
            </p:custDataLst>
          </p:nvPr>
        </p:nvSpPr>
        <p:spPr>
          <a:xfrm>
            <a:off x="385763" y="3365153"/>
            <a:ext cx="2241550" cy="230505"/>
          </a:xfrm>
          <a:prstGeom prst="rect">
            <a:avLst/>
          </a:prstGeom>
          <a:noFill/>
        </p:spPr>
        <p:txBody>
          <a:bodyPr wrap="none" lIns="0" tIns="0" rIns="0" bIns="0" rtlCol="0" anchor="t">
            <a:spAutoFit/>
          </a:bodyPr>
          <a:p>
            <a:pPr marL="0" indent="0" algn="l">
              <a:lnSpc>
                <a:spcPts val="1800"/>
              </a:lnSpc>
              <a:buNone/>
            </a:pPr>
            <a:r>
              <a:rPr lang="en-US" sz="1195" b="1" dirty="0">
                <a:solidFill>
                  <a:schemeClr val="tx1"/>
                </a:solidFill>
                <a:cs typeface="Microsoft YaHei Bold" pitchFamily="34" charset="-120"/>
              </a:rPr>
              <a:t>Role: Junior Insights Strategist</a:t>
            </a:r>
            <a:endParaRPr lang="en-US" sz="1195" b="1" dirty="0">
              <a:solidFill>
                <a:schemeClr val="tx1"/>
              </a:solidFill>
              <a:cs typeface="Microsoft YaHei Bold" pitchFamily="34" charset="-120"/>
            </a:endParaRPr>
          </a:p>
        </p:txBody>
      </p:sp>
      <p:sp>
        <p:nvSpPr>
          <p:cNvPr id="15" name="Text 4"/>
          <p:cNvSpPr/>
          <p:nvPr>
            <p:custDataLst>
              <p:tags r:id="rId4"/>
            </p:custDataLst>
          </p:nvPr>
        </p:nvSpPr>
        <p:spPr>
          <a:xfrm>
            <a:off x="385763" y="3679478"/>
            <a:ext cx="2701290" cy="230505"/>
          </a:xfrm>
          <a:prstGeom prst="rect">
            <a:avLst/>
          </a:prstGeom>
          <a:noFill/>
        </p:spPr>
        <p:txBody>
          <a:bodyPr wrap="none" lIns="0" tIns="0" rIns="0" bIns="0" rtlCol="0" anchor="t">
            <a:spAutoFit/>
          </a:bodyPr>
          <a:p>
            <a:pPr marL="0" indent="0" algn="l">
              <a:lnSpc>
                <a:spcPts val="1800"/>
              </a:lnSpc>
              <a:buNone/>
            </a:pPr>
            <a:r>
              <a:rPr lang="en-US" sz="1195" b="1" dirty="0">
                <a:solidFill>
                  <a:schemeClr val="tx1"/>
                </a:solidFill>
                <a:cs typeface="Microsoft YaHei Bold" pitchFamily="34" charset="-120"/>
              </a:rPr>
              <a:t>Student Name / ID: [Your Name / ID]</a:t>
            </a:r>
            <a:endParaRPr lang="en-US" sz="1195" b="1" dirty="0">
              <a:solidFill>
                <a:schemeClr val="tx1"/>
              </a:solidFill>
              <a:cs typeface="Microsoft YaHei Bold" pitchFamily="34" charset="-120"/>
            </a:endParaRPr>
          </a:p>
        </p:txBody>
      </p:sp>
      <p:sp>
        <p:nvSpPr>
          <p:cNvPr id="10" name="标题"/>
          <p:cNvSpPr>
            <a:spLocks noGrp="1"/>
          </p:cNvSpPr>
          <p:nvPr>
            <p:ph type="ctrTitle"/>
            <p:custDataLst>
              <p:tags r:id="rId5"/>
            </p:custDataLst>
          </p:nvPr>
        </p:nvSpPr>
        <p:spPr/>
        <p:txBody>
          <a:bodyPr>
            <a:normAutofit fontScale="90000"/>
          </a:bodyPr>
          <a:p>
            <a: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</a:pPr>
            <a:r>
              <a:rPr altLang="en-US" sz="4050"/>
              <a:t>Environmental Business Audit Presentation</a:t>
            </a:r>
            <a:endParaRPr altLang="en-US" sz="4050"/>
          </a:p>
        </p:txBody>
      </p:sp>
    </p:spTree>
    <p:custDataLst>
      <p:tags r:id="rId6"/>
    </p:custData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1"/>
          <p:cNvSpPr/>
          <p:nvPr>
            <p:custDataLst>
              <p:tags r:id="rId1"/>
            </p:custDataLst>
          </p:nvPr>
        </p:nvSpPr>
        <p:spPr>
          <a:xfrm>
            <a:off x="428625" y="1143000"/>
            <a:ext cx="4091305" cy="255905"/>
          </a:xfrm>
          <a:prstGeom prst="rect">
            <a:avLst/>
          </a:prstGeom>
          <a:noFill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2000"/>
              </a:lnSpc>
              <a:buNone/>
            </a:pPr>
            <a:r>
              <a:rPr lang="en-US" sz="1500" b="1" dirty="0">
                <a:solidFill>
                  <a:schemeClr val="tx1"/>
                </a:solidFill>
                <a:cs typeface="Microsoft YaHei Bold" pitchFamily="34" charset="-120"/>
              </a:rPr>
              <a:t>Nike, Inc. — Global Leader in Sports Apparel</a:t>
            </a:r>
            <a:endParaRPr lang="en-US" sz="1500" b="1" dirty="0">
              <a:solidFill>
                <a:schemeClr val="tx1"/>
              </a:solidFill>
              <a:cs typeface="Microsoft YaHei Bold" pitchFamily="34" charset="-120"/>
            </a:endParaRPr>
          </a:p>
        </p:txBody>
      </p:sp>
      <p:sp>
        <p:nvSpPr>
          <p:cNvPr id="5" name="Text 2"/>
          <p:cNvSpPr/>
          <p:nvPr>
            <p:custDataLst>
              <p:tags r:id="rId2"/>
            </p:custDataLst>
          </p:nvPr>
        </p:nvSpPr>
        <p:spPr>
          <a:xfrm>
            <a:off x="428625" y="1628775"/>
            <a:ext cx="1096645" cy="230505"/>
          </a:xfrm>
          <a:prstGeom prst="rect">
            <a:avLst/>
          </a:prstGeom>
          <a:noFill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195" b="1" dirty="0">
                <a:solidFill>
                  <a:schemeClr val="tx1"/>
                </a:solidFill>
                <a:cs typeface="Microsoft YaHei Bold" pitchFamily="34" charset="-120"/>
              </a:rPr>
              <a:t>Business Type:</a:t>
            </a:r>
            <a:endParaRPr lang="en-US" sz="1195" b="1" dirty="0">
              <a:solidFill>
                <a:schemeClr val="tx1"/>
              </a:solidFill>
              <a:cs typeface="Microsoft YaHei Bold" pitchFamily="34" charset="-120"/>
            </a:endParaRPr>
          </a:p>
        </p:txBody>
      </p:sp>
      <p:sp>
        <p:nvSpPr>
          <p:cNvPr id="6" name="Text 3"/>
          <p:cNvSpPr/>
          <p:nvPr>
            <p:custDataLst>
              <p:tags r:id="rId3"/>
            </p:custDataLst>
          </p:nvPr>
        </p:nvSpPr>
        <p:spPr>
          <a:xfrm>
            <a:off x="2214563" y="1628775"/>
            <a:ext cx="2748915" cy="230505"/>
          </a:xfrm>
          <a:prstGeom prst="rect">
            <a:avLst/>
          </a:prstGeom>
          <a:noFill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195" b="1" dirty="0">
                <a:solidFill>
                  <a:schemeClr val="tx1"/>
                </a:solidFill>
                <a:cs typeface="ui-sans-serif" pitchFamily="34" charset="-120"/>
              </a:rPr>
              <a:t>Global Public Limited Company (PLC)</a:t>
            </a:r>
            <a:endParaRPr lang="en-US" sz="1195" b="1" dirty="0">
              <a:solidFill>
                <a:schemeClr val="tx1"/>
              </a:solidFill>
              <a:cs typeface="ui-sans-serif" pitchFamily="34" charset="-120"/>
            </a:endParaRPr>
          </a:p>
        </p:txBody>
      </p:sp>
      <p:sp>
        <p:nvSpPr>
          <p:cNvPr id="7" name="Text 4"/>
          <p:cNvSpPr/>
          <p:nvPr>
            <p:custDataLst>
              <p:tags r:id="rId4"/>
            </p:custDataLst>
          </p:nvPr>
        </p:nvSpPr>
        <p:spPr>
          <a:xfrm>
            <a:off x="428625" y="2028825"/>
            <a:ext cx="621665" cy="230505"/>
          </a:xfrm>
          <a:prstGeom prst="rect">
            <a:avLst/>
          </a:prstGeom>
          <a:noFill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195" b="1" dirty="0">
                <a:solidFill>
                  <a:schemeClr val="tx1"/>
                </a:solidFill>
                <a:cs typeface="Microsoft YaHei Bold" pitchFamily="34" charset="-120"/>
              </a:rPr>
              <a:t>Industry:</a:t>
            </a:r>
            <a:endParaRPr lang="en-US" sz="1195" b="1" dirty="0">
              <a:solidFill>
                <a:schemeClr val="tx1"/>
              </a:solidFill>
              <a:cs typeface="Microsoft YaHei Bold" pitchFamily="34" charset="-120"/>
            </a:endParaRPr>
          </a:p>
        </p:txBody>
      </p:sp>
      <p:sp>
        <p:nvSpPr>
          <p:cNvPr id="8" name="Text 5"/>
          <p:cNvSpPr/>
          <p:nvPr>
            <p:custDataLst>
              <p:tags r:id="rId5"/>
            </p:custDataLst>
          </p:nvPr>
        </p:nvSpPr>
        <p:spPr>
          <a:xfrm>
            <a:off x="2214563" y="2028825"/>
            <a:ext cx="2788285" cy="230505"/>
          </a:xfrm>
          <a:prstGeom prst="rect">
            <a:avLst/>
          </a:prstGeom>
          <a:noFill/>
        </p:spPr>
        <p:txBody>
          <a:bodyPr wrap="square" lIns="0" tIns="0" rIns="0" bIns="0" rtlCol="0" anchor="t">
            <a:normAutofit fontScale="90000"/>
          </a:bodyPr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195" b="1" dirty="0">
                <a:solidFill>
                  <a:schemeClr val="tx1"/>
                </a:solidFill>
                <a:cs typeface="ui-sans-serif" pitchFamily="34" charset="-120"/>
              </a:rPr>
              <a:t>Sports footwear, apparel &amp; equipment</a:t>
            </a:r>
            <a:endParaRPr lang="en-US" sz="1195" b="1" dirty="0">
              <a:solidFill>
                <a:schemeClr val="tx1"/>
              </a:solidFill>
              <a:cs typeface="ui-sans-serif" pitchFamily="34" charset="-120"/>
            </a:endParaRPr>
          </a:p>
        </p:txBody>
      </p:sp>
      <p:sp>
        <p:nvSpPr>
          <p:cNvPr id="9" name="Text 6"/>
          <p:cNvSpPr/>
          <p:nvPr>
            <p:custDataLst>
              <p:tags r:id="rId6"/>
            </p:custDataLst>
          </p:nvPr>
        </p:nvSpPr>
        <p:spPr>
          <a:xfrm>
            <a:off x="428625" y="2428875"/>
            <a:ext cx="1074420" cy="230505"/>
          </a:xfrm>
          <a:prstGeom prst="rect">
            <a:avLst/>
          </a:prstGeom>
          <a:noFill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195" b="1" dirty="0">
                <a:solidFill>
                  <a:schemeClr val="tx1"/>
                </a:solidFill>
                <a:cs typeface="Microsoft YaHei Bold" pitchFamily="34" charset="-120"/>
              </a:rPr>
              <a:t>Target Market:</a:t>
            </a:r>
            <a:endParaRPr lang="en-US" sz="1195" b="1" dirty="0">
              <a:solidFill>
                <a:schemeClr val="tx1"/>
              </a:solidFill>
              <a:cs typeface="Microsoft YaHei Bold" pitchFamily="34" charset="-120"/>
            </a:endParaRPr>
          </a:p>
        </p:txBody>
      </p:sp>
      <p:sp>
        <p:nvSpPr>
          <p:cNvPr id="10" name="Text 7"/>
          <p:cNvSpPr/>
          <p:nvPr>
            <p:custDataLst>
              <p:tags r:id="rId7"/>
            </p:custDataLst>
          </p:nvPr>
        </p:nvSpPr>
        <p:spPr>
          <a:xfrm>
            <a:off x="2214563" y="2428875"/>
            <a:ext cx="2871470" cy="230505"/>
          </a:xfrm>
          <a:prstGeom prst="rect">
            <a:avLst/>
          </a:prstGeom>
          <a:noFill/>
        </p:spPr>
        <p:txBody>
          <a:bodyPr wrap="square" lIns="0" tIns="0" rIns="0" bIns="0" rtlCol="0" anchor="t">
            <a:normAutofit fontScale="90000"/>
          </a:bodyPr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195" b="1" dirty="0">
                <a:solidFill>
                  <a:schemeClr val="tx1"/>
                </a:solidFill>
                <a:cs typeface="ui-sans-serif" pitchFamily="34" charset="-120"/>
              </a:rPr>
              <a:t>Global athletes and lifestyle consumers</a:t>
            </a:r>
            <a:endParaRPr lang="en-US" sz="1195" b="1" dirty="0">
              <a:solidFill>
                <a:schemeClr val="tx1"/>
              </a:solidFill>
              <a:cs typeface="ui-sans-serif" pitchFamily="34" charset="-120"/>
            </a:endParaRPr>
          </a:p>
        </p:txBody>
      </p:sp>
      <p:sp>
        <p:nvSpPr>
          <p:cNvPr id="11" name="Text 8"/>
          <p:cNvSpPr/>
          <p:nvPr>
            <p:custDataLst>
              <p:tags r:id="rId8"/>
            </p:custDataLst>
          </p:nvPr>
        </p:nvSpPr>
        <p:spPr>
          <a:xfrm>
            <a:off x="428625" y="2828925"/>
            <a:ext cx="1480820" cy="230505"/>
          </a:xfrm>
          <a:prstGeom prst="rect">
            <a:avLst/>
          </a:prstGeom>
          <a:noFill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195" b="1" dirty="0">
                <a:solidFill>
                  <a:schemeClr val="tx1"/>
                </a:solidFill>
                <a:cs typeface="Microsoft YaHei Bold" pitchFamily="34" charset="-120"/>
              </a:rPr>
              <a:t>Current Distribution:</a:t>
            </a:r>
            <a:endParaRPr lang="en-US" sz="1195" b="1" dirty="0">
              <a:solidFill>
                <a:schemeClr val="tx1"/>
              </a:solidFill>
              <a:cs typeface="Microsoft YaHei Bold" pitchFamily="34" charset="-120"/>
            </a:endParaRPr>
          </a:p>
        </p:txBody>
      </p:sp>
      <p:sp>
        <p:nvSpPr>
          <p:cNvPr id="12" name="Text 9"/>
          <p:cNvSpPr/>
          <p:nvPr>
            <p:custDataLst>
              <p:tags r:id="rId9"/>
            </p:custDataLst>
          </p:nvPr>
        </p:nvSpPr>
        <p:spPr>
          <a:xfrm>
            <a:off x="2214563" y="2828925"/>
            <a:ext cx="3510280" cy="230505"/>
          </a:xfrm>
          <a:prstGeom prst="rect">
            <a:avLst/>
          </a:prstGeom>
          <a:noFill/>
        </p:spPr>
        <p:txBody>
          <a:bodyPr wrap="square" lIns="0" tIns="0" rIns="0" bIns="0" rtlCol="0" anchor="t">
            <a:normAutofit fontScale="90000"/>
          </a:bodyPr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195" b="1" dirty="0">
                <a:solidFill>
                  <a:schemeClr val="tx1"/>
                </a:solidFill>
                <a:cs typeface="ui-sans-serif" pitchFamily="34" charset="-120"/>
              </a:rPr>
              <a:t>Nike Direct (DTC) + selected wholesale partners</a:t>
            </a:r>
            <a:endParaRPr lang="en-US" sz="1195" b="1" dirty="0">
              <a:solidFill>
                <a:schemeClr val="tx1"/>
              </a:solidFill>
              <a:cs typeface="ui-sans-serif" pitchFamily="34" charset="-120"/>
            </a:endParaRPr>
          </a:p>
        </p:txBody>
      </p:sp>
      <p:sp>
        <p:nvSpPr>
          <p:cNvPr id="13" name="Text 10"/>
          <p:cNvSpPr/>
          <p:nvPr>
            <p:custDataLst>
              <p:tags r:id="rId10"/>
            </p:custDataLst>
          </p:nvPr>
        </p:nvSpPr>
        <p:spPr>
          <a:xfrm>
            <a:off x="428625" y="3228975"/>
            <a:ext cx="1532890" cy="230505"/>
          </a:xfrm>
          <a:prstGeom prst="rect">
            <a:avLst/>
          </a:prstGeom>
          <a:noFill/>
        </p:spPr>
        <p:txBody>
          <a:bodyPr wrap="square" lIns="0" tIns="0" rIns="0" bIns="0" rtlCol="0" anchor="t">
            <a:normAutofit fontScale="90000"/>
          </a:bodyPr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195" b="1" dirty="0">
                <a:solidFill>
                  <a:schemeClr val="tx1"/>
                </a:solidFill>
                <a:cs typeface="Microsoft YaHei Bold" pitchFamily="34" charset="-120"/>
              </a:rPr>
              <a:t>Proposed Expansion:</a:t>
            </a:r>
            <a:endParaRPr lang="en-US" sz="1195" b="1" dirty="0">
              <a:solidFill>
                <a:schemeClr val="tx1"/>
              </a:solidFill>
              <a:cs typeface="Microsoft YaHei Bold" pitchFamily="34" charset="-120"/>
            </a:endParaRPr>
          </a:p>
        </p:txBody>
      </p:sp>
      <p:sp>
        <p:nvSpPr>
          <p:cNvPr id="14" name="Text 11"/>
          <p:cNvSpPr/>
          <p:nvPr>
            <p:custDataLst>
              <p:tags r:id="rId11"/>
            </p:custDataLst>
          </p:nvPr>
        </p:nvSpPr>
        <p:spPr>
          <a:xfrm>
            <a:off x="2214563" y="3228975"/>
            <a:ext cx="3929063" cy="461645"/>
          </a:xfrm>
          <a:prstGeom prst="rect">
            <a:avLst/>
          </a:prstGeom>
          <a:noFill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195" b="1" dirty="0">
                <a:solidFill>
                  <a:schemeClr val="tx1"/>
                </a:solidFill>
                <a:cs typeface="ui-sans-serif" pitchFamily="34" charset="-120"/>
              </a:rPr>
              <a:t>E-commerce (Google Shopping) + Physical retail (JD Sports)</a:t>
            </a:r>
            <a:endParaRPr lang="en-US" sz="1195" b="1" dirty="0">
              <a:solidFill>
                <a:schemeClr val="tx1"/>
              </a:solidFill>
              <a:cs typeface="ui-sans-serif" pitchFamily="34" charset="-120"/>
            </a:endParaRPr>
          </a:p>
        </p:txBody>
      </p:sp>
      <p:sp>
        <p:nvSpPr>
          <p:cNvPr id="17" name="标题 16"/>
          <p:cNvSpPr>
            <a:spLocks noGrp="1"/>
          </p:cNvSpPr>
          <p:nvPr>
            <p:ph type="title"/>
            <p:custDataLst>
              <p:tags r:id="rId12"/>
            </p:custDataLst>
          </p:nvPr>
        </p:nvSpPr>
        <p:spPr/>
        <p:txBody>
          <a:bodyPr vert="horz" wrap="square" lIns="0" tIns="0" rIns="0" bIns="0" rtlCol="0" anchor="b">
            <a:normAutofit/>
          </a:bodyPr>
          <a:lstStyle/>
          <a:p>
            <a:pPr lvl="0" algn="l">
              <a:buClrTx/>
              <a:buSzTx/>
              <a:buFontTx/>
            </a:pPr>
            <a:r>
              <a:rPr lang="zh-CN" altLang="en-US">
                <a:sym typeface="+mn-ea"/>
              </a:rPr>
              <a:t>Company Background</a:t>
            </a:r>
            <a:endParaRPr lang="zh-CN" altLang="en-US">
              <a:sym typeface="+mn-ea"/>
            </a:endParaRPr>
          </a:p>
        </p:txBody>
      </p:sp>
    </p:spTree>
    <p:custDataLst>
      <p:tags r:id="rId13"/>
    </p:custData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1"/>
          <p:cNvSpPr/>
          <p:nvPr>
            <p:custDataLst>
              <p:tags r:id="rId1"/>
            </p:custDataLst>
          </p:nvPr>
        </p:nvSpPr>
        <p:spPr>
          <a:xfrm>
            <a:off x="428625" y="1478756"/>
            <a:ext cx="4495800" cy="230505"/>
          </a:xfrm>
          <a:prstGeom prst="rect">
            <a:avLst/>
          </a:prstGeom>
          <a:noFill/>
        </p:spPr>
        <p:txBody>
          <a:bodyPr wrap="square" lIns="0" tIns="0" rIns="0" bIns="0" rtlCol="0" anchor="t">
            <a:normAutofit fontScale="90000"/>
          </a:bodyPr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195" b="1" dirty="0">
                <a:solidFill>
                  <a:schemeClr val="tx1"/>
                </a:solidFill>
                <a:cs typeface="Microsoft YaHei Bold" pitchFamily="34" charset="-120"/>
              </a:rPr>
              <a:t>Macro-Environment: Dual Forces Shaping Consumer Demand</a:t>
            </a:r>
            <a:endParaRPr lang="en-US" sz="1195" b="1" dirty="0">
              <a:solidFill>
                <a:schemeClr val="tx1"/>
              </a:solidFill>
              <a:cs typeface="Microsoft YaHei Bold" pitchFamily="34" charset="-120"/>
            </a:endParaRPr>
          </a:p>
        </p:txBody>
      </p:sp>
      <p:sp>
        <p:nvSpPr>
          <p:cNvPr id="7" name="Shape 2"/>
          <p:cNvSpPr/>
          <p:nvPr>
            <p:custDataLst>
              <p:tags r:id="rId2"/>
            </p:custDataLst>
          </p:nvPr>
        </p:nvSpPr>
        <p:spPr>
          <a:xfrm>
            <a:off x="428625" y="1935956"/>
            <a:ext cx="6072188" cy="1314450"/>
          </a:xfrm>
          <a:prstGeom prst="rect">
            <a:avLst/>
          </a:prstGeom>
          <a:solidFill>
            <a:srgbClr val="FFFFFF">
              <a:alpha val="80000"/>
            </a:srgbClr>
          </a:solidFill>
        </p:spPr>
      </p:sp>
      <p:sp>
        <p:nvSpPr>
          <p:cNvPr id="8" name="Shape 3"/>
          <p:cNvSpPr/>
          <p:nvPr>
            <p:custDataLst>
              <p:tags r:id="rId3"/>
            </p:custDataLst>
          </p:nvPr>
        </p:nvSpPr>
        <p:spPr>
          <a:xfrm>
            <a:off x="428625" y="1935956"/>
            <a:ext cx="57150" cy="1314450"/>
          </a:xfrm>
          <a:prstGeom prst="rect">
            <a:avLst/>
          </a:prstGeom>
          <a:solidFill>
            <a:schemeClr val="accent1"/>
          </a:solidFill>
        </p:spPr>
      </p:sp>
      <p:pic>
        <p:nvPicPr>
          <p:cNvPr id="9" name="Image 3" descr="preencoded.png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600075" y="2135981"/>
            <a:ext cx="171450" cy="171450"/>
          </a:xfrm>
          <a:prstGeom prst="rect">
            <a:avLst/>
          </a:prstGeom>
        </p:spPr>
      </p:pic>
      <p:sp>
        <p:nvSpPr>
          <p:cNvPr id="10" name="Text 4"/>
          <p:cNvSpPr/>
          <p:nvPr>
            <p:custDataLst>
              <p:tags r:id="rId6"/>
            </p:custDataLst>
          </p:nvPr>
        </p:nvSpPr>
        <p:spPr>
          <a:xfrm>
            <a:off x="857250" y="2107406"/>
            <a:ext cx="2673350" cy="230505"/>
          </a:xfrm>
          <a:prstGeom prst="rect">
            <a:avLst/>
          </a:prstGeom>
          <a:noFill/>
        </p:spPr>
        <p:txBody>
          <a:bodyPr wrap="square" lIns="0" tIns="0" rIns="0" bIns="0" rtlCol="0" anchor="t">
            <a:normAutofit fontScale="90000"/>
          </a:bodyPr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195" b="1" dirty="0">
                <a:solidFill>
                  <a:schemeClr val="tx1"/>
                </a:solidFill>
                <a:cs typeface="Microsoft YaHei Bold" pitchFamily="34" charset="-120"/>
              </a:rPr>
              <a:t>Economic Factor — Negative Impact</a:t>
            </a:r>
            <a:endParaRPr lang="en-US" sz="1195" b="1" dirty="0">
              <a:solidFill>
                <a:schemeClr val="tx1"/>
              </a:solidFill>
              <a:cs typeface="Microsoft YaHei Bold" pitchFamily="34" charset="-120"/>
            </a:endParaRPr>
          </a:p>
        </p:txBody>
      </p:sp>
      <p:sp>
        <p:nvSpPr>
          <p:cNvPr id="11" name="Text 5"/>
          <p:cNvSpPr/>
          <p:nvPr>
            <p:custDataLst>
              <p:tags r:id="rId7"/>
            </p:custDataLst>
          </p:nvPr>
        </p:nvSpPr>
        <p:spPr>
          <a:xfrm>
            <a:off x="771525" y="2421731"/>
            <a:ext cx="5557838" cy="410210"/>
          </a:xfrm>
          <a:prstGeom prst="rect">
            <a:avLst/>
          </a:prstGeom>
          <a:noFill/>
        </p:spPr>
        <p:txBody>
          <a:bodyPr wrap="square" lIns="0" tIns="0" rIns="0" bIns="0" rtlCol="0" anchor="t">
            <a:normAutofit/>
          </a:bodyPr>
          <a:lstStyle/>
          <a:p>
            <a:pPr marL="127000" indent="-127000" algn="l">
              <a:lnSpc>
                <a:spcPts val="1600"/>
              </a:lnSpc>
              <a:buSzPct val="100000"/>
              <a:buChar char="•"/>
            </a:pPr>
            <a:r>
              <a:rPr lang="en-US" sz="985" b="1" dirty="0">
                <a:solidFill>
                  <a:schemeClr val="tx1"/>
                </a:solidFill>
                <a:cs typeface="ui-sans-serif" pitchFamily="34" charset="-120"/>
              </a:rPr>
              <a:t>Rising global inflation and cost-of-living crisis reduce consumer disposable income for premium sportswear.</a:t>
            </a:r>
            <a:endParaRPr lang="en-US" sz="985" b="1" dirty="0">
              <a:solidFill>
                <a:schemeClr val="tx1"/>
              </a:solidFill>
              <a:cs typeface="ui-sans-serif" pitchFamily="34" charset="-120"/>
            </a:endParaRPr>
          </a:p>
        </p:txBody>
      </p:sp>
      <p:sp>
        <p:nvSpPr>
          <p:cNvPr id="12" name="Text 6"/>
          <p:cNvSpPr/>
          <p:nvPr>
            <p:custDataLst>
              <p:tags r:id="rId8"/>
            </p:custDataLst>
          </p:nvPr>
        </p:nvSpPr>
        <p:spPr>
          <a:xfrm>
            <a:off x="771525" y="2878931"/>
            <a:ext cx="3662680" cy="205105"/>
          </a:xfrm>
          <a:prstGeom prst="rect">
            <a:avLst/>
          </a:prstGeom>
          <a:noFill/>
        </p:spPr>
        <p:txBody>
          <a:bodyPr wrap="none" lIns="0" tIns="0" rIns="0" bIns="0" rtlCol="0" anchor="t">
            <a:spAutoFit/>
          </a:bodyPr>
          <a:lstStyle/>
          <a:p>
            <a:pPr marL="127000" indent="-127000" algn="l">
              <a:lnSpc>
                <a:spcPts val="1600"/>
              </a:lnSpc>
              <a:buSzPct val="100000"/>
              <a:buChar char="•"/>
            </a:pPr>
            <a:r>
              <a:rPr lang="en-US" sz="985" b="1" dirty="0">
                <a:solidFill>
                  <a:schemeClr val="tx1"/>
                </a:solidFill>
                <a:cs typeface="ui-sans-serif" pitchFamily="34" charset="-120"/>
              </a:rPr>
              <a:t>Increased operating costs compress Nike's profit margins.</a:t>
            </a:r>
            <a:endParaRPr lang="en-US" sz="985" b="1" dirty="0">
              <a:solidFill>
                <a:schemeClr val="tx1"/>
              </a:solidFill>
              <a:cs typeface="ui-sans-serif" pitchFamily="34" charset="-120"/>
            </a:endParaRPr>
          </a:p>
        </p:txBody>
      </p:sp>
      <p:sp>
        <p:nvSpPr>
          <p:cNvPr id="13" name="Shape 7"/>
          <p:cNvSpPr/>
          <p:nvPr>
            <p:custDataLst>
              <p:tags r:id="rId9"/>
            </p:custDataLst>
          </p:nvPr>
        </p:nvSpPr>
        <p:spPr>
          <a:xfrm>
            <a:off x="428625" y="3479006"/>
            <a:ext cx="6072188" cy="1514475"/>
          </a:xfrm>
          <a:prstGeom prst="rect">
            <a:avLst/>
          </a:prstGeom>
          <a:solidFill>
            <a:srgbClr val="FFFFFF">
              <a:alpha val="80000"/>
            </a:srgbClr>
          </a:solidFill>
        </p:spPr>
      </p:sp>
      <p:sp>
        <p:nvSpPr>
          <p:cNvPr id="14" name="Shape 8"/>
          <p:cNvSpPr/>
          <p:nvPr>
            <p:custDataLst>
              <p:tags r:id="rId10"/>
            </p:custDataLst>
          </p:nvPr>
        </p:nvSpPr>
        <p:spPr>
          <a:xfrm>
            <a:off x="428625" y="3479006"/>
            <a:ext cx="57150" cy="1514475"/>
          </a:xfrm>
          <a:prstGeom prst="rect">
            <a:avLst/>
          </a:prstGeom>
          <a:solidFill>
            <a:schemeClr val="accent2"/>
          </a:solidFill>
        </p:spPr>
      </p:sp>
      <p:pic>
        <p:nvPicPr>
          <p:cNvPr id="15" name="Image 4" descr="preencoded.png"/>
          <p:cNvPicPr>
            <a:picLocks noChangeAspect="1"/>
          </p:cNvPicPr>
          <p:nvPr>
            <p:custDataLst>
              <p:tags r:id="rId11"/>
            </p:custDataLst>
          </p:nvPr>
        </p:nvPicPr>
        <p:blipFill>
          <a:blip r:embed="rId12"/>
          <a:stretch>
            <a:fillRect/>
          </a:stretch>
        </p:blipFill>
        <p:spPr>
          <a:xfrm>
            <a:off x="600075" y="3679031"/>
            <a:ext cx="214313" cy="171450"/>
          </a:xfrm>
          <a:prstGeom prst="rect">
            <a:avLst/>
          </a:prstGeom>
        </p:spPr>
      </p:pic>
      <p:sp>
        <p:nvSpPr>
          <p:cNvPr id="16" name="Text 9"/>
          <p:cNvSpPr/>
          <p:nvPr>
            <p:custDataLst>
              <p:tags r:id="rId13"/>
            </p:custDataLst>
          </p:nvPr>
        </p:nvSpPr>
        <p:spPr>
          <a:xfrm>
            <a:off x="900113" y="3650456"/>
            <a:ext cx="2336165" cy="230505"/>
          </a:xfrm>
          <a:prstGeom prst="rect">
            <a:avLst/>
          </a:prstGeom>
          <a:noFill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195" b="1" dirty="0">
                <a:solidFill>
                  <a:schemeClr val="tx1"/>
                </a:solidFill>
                <a:cs typeface="Microsoft YaHei Bold" pitchFamily="34" charset="-120"/>
              </a:rPr>
              <a:t>Social Factor — Positive Impact</a:t>
            </a:r>
            <a:endParaRPr lang="en-US" sz="1195" b="1" dirty="0">
              <a:solidFill>
                <a:schemeClr val="tx1"/>
              </a:solidFill>
              <a:cs typeface="Microsoft YaHei Bold" pitchFamily="34" charset="-120"/>
            </a:endParaRPr>
          </a:p>
        </p:txBody>
      </p:sp>
      <p:sp>
        <p:nvSpPr>
          <p:cNvPr id="17" name="Text 10"/>
          <p:cNvSpPr/>
          <p:nvPr>
            <p:custDataLst>
              <p:tags r:id="rId14"/>
            </p:custDataLst>
          </p:nvPr>
        </p:nvSpPr>
        <p:spPr>
          <a:xfrm>
            <a:off x="771525" y="3964781"/>
            <a:ext cx="5557838" cy="205105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127000" indent="-127000" algn="l">
              <a:lnSpc>
                <a:spcPts val="1600"/>
              </a:lnSpc>
              <a:buSzPct val="100000"/>
              <a:buChar char="•"/>
            </a:pPr>
            <a:r>
              <a:rPr lang="en-US" sz="985" b="1" dirty="0">
                <a:solidFill>
                  <a:schemeClr val="tx1"/>
                </a:solidFill>
                <a:cs typeface="ui-sans-serif" pitchFamily="34" charset="-120"/>
              </a:rPr>
              <a:t>The rise of the "Athleisure" trend and post-pandemic health consciousness drive demand.</a:t>
            </a:r>
            <a:endParaRPr lang="en-US" sz="985" b="1" dirty="0">
              <a:solidFill>
                <a:schemeClr val="tx1"/>
              </a:solidFill>
              <a:cs typeface="ui-sans-serif" pitchFamily="34" charset="-120"/>
            </a:endParaRPr>
          </a:p>
        </p:txBody>
      </p:sp>
      <p:sp>
        <p:nvSpPr>
          <p:cNvPr id="18" name="Text 11"/>
          <p:cNvSpPr/>
          <p:nvPr>
            <p:custDataLst>
              <p:tags r:id="rId15"/>
            </p:custDataLst>
          </p:nvPr>
        </p:nvSpPr>
        <p:spPr>
          <a:xfrm>
            <a:off x="771525" y="4421981"/>
            <a:ext cx="5557838" cy="410210"/>
          </a:xfrm>
          <a:prstGeom prst="rect">
            <a:avLst/>
          </a:prstGeom>
          <a:noFill/>
        </p:spPr>
        <p:txBody>
          <a:bodyPr wrap="square" lIns="0" tIns="0" rIns="0" bIns="0" rtlCol="0" anchor="t">
            <a:normAutofit/>
          </a:bodyPr>
          <a:lstStyle/>
          <a:p>
            <a:pPr marL="127000" indent="-127000" algn="l">
              <a:lnSpc>
                <a:spcPts val="1600"/>
              </a:lnSpc>
              <a:buSzPct val="100000"/>
              <a:buChar char="•"/>
            </a:pPr>
            <a:r>
              <a:rPr lang="en-US" sz="985" b="1" dirty="0">
                <a:solidFill>
                  <a:schemeClr val="tx1"/>
                </a:solidFill>
                <a:cs typeface="ui-sans-serif" pitchFamily="34" charset="-120"/>
              </a:rPr>
              <a:t>Consumers increasingly wear sportswear as everyday clothing, broadening Nike's addressable market.</a:t>
            </a:r>
            <a:endParaRPr lang="en-US" sz="985" b="1" dirty="0">
              <a:solidFill>
                <a:schemeClr val="tx1"/>
              </a:solidFill>
              <a:cs typeface="ui-sans-serif" pitchFamily="34" charset="-120"/>
            </a:endParaRPr>
          </a:p>
        </p:txBody>
      </p:sp>
      <p:sp>
        <p:nvSpPr>
          <p:cNvPr id="19" name="Text 12"/>
          <p:cNvSpPr/>
          <p:nvPr>
            <p:custDataLst>
              <p:tags r:id="rId16"/>
            </p:custDataLst>
          </p:nvPr>
        </p:nvSpPr>
        <p:spPr>
          <a:xfrm>
            <a:off x="7290783" y="5057775"/>
            <a:ext cx="1483995" cy="89535"/>
          </a:xfrm>
          <a:prstGeom prst="rect">
            <a:avLst/>
          </a:prstGeom>
          <a:noFill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700"/>
              </a:lnSpc>
              <a:buNone/>
            </a:pPr>
            <a:r>
              <a:rPr lang="en-US" sz="620" dirty="0">
                <a:solidFill>
                  <a:schemeClr val="tx1"/>
                </a:solidFill>
                <a:cs typeface="ui-sans-serif" pitchFamily="34" charset="-120"/>
              </a:rPr>
              <a:t>Nike, Inc. Environmental Business Audit</a:t>
            </a:r>
            <a:endParaRPr lang="en-US" sz="620" dirty="0">
              <a:solidFill>
                <a:schemeClr val="tx1"/>
              </a:solidFill>
              <a:cs typeface="ui-sans-serif" pitchFamily="34" charset="-120"/>
            </a:endParaRPr>
          </a:p>
        </p:txBody>
      </p:sp>
      <p:sp>
        <p:nvSpPr>
          <p:cNvPr id="21" name="标题 20"/>
          <p:cNvSpPr>
            <a:spLocks noGrp="1"/>
          </p:cNvSpPr>
          <p:nvPr>
            <p:ph type="title"/>
            <p:custDataLst>
              <p:tags r:id="rId17"/>
            </p:custDataLst>
          </p:nvPr>
        </p:nvSpPr>
        <p:spPr/>
        <p:txBody>
          <a:bodyPr vert="horz" wrap="square" lIns="0" tIns="0" rIns="0" bIns="0" rtlCol="0" anchor="b">
            <a:normAutofit/>
          </a:bodyPr>
          <a:lstStyle/>
          <a:p>
            <a:pPr lvl="0" algn="l">
              <a:buClrTx/>
              <a:buSzTx/>
              <a:buFontTx/>
            </a:pPr>
            <a:r>
              <a:rPr lang="zh-CN" altLang="en-US">
                <a:sym typeface="+mn-ea"/>
              </a:rPr>
              <a:t>PESTLE Analysis — Economic &amp; Social Factors</a:t>
            </a:r>
            <a:endParaRPr lang="zh-CN" altLang="en-US">
              <a:sym typeface="+mn-ea"/>
            </a:endParaRPr>
          </a:p>
        </p:txBody>
      </p:sp>
    </p:spTree>
    <p:custDataLst>
      <p:tags r:id="rId18"/>
    </p:custData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1"/>
          <p:cNvSpPr/>
          <p:nvPr>
            <p:custDataLst>
              <p:tags r:id="rId1"/>
            </p:custDataLst>
          </p:nvPr>
        </p:nvSpPr>
        <p:spPr>
          <a:xfrm>
            <a:off x="428625" y="1764506"/>
            <a:ext cx="3300095" cy="230505"/>
          </a:xfrm>
          <a:prstGeom prst="rect">
            <a:avLst/>
          </a:prstGeom>
          <a:noFill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195" b="1" dirty="0">
                <a:solidFill>
                  <a:schemeClr val="tx1"/>
                </a:solidFill>
                <a:cs typeface="Microsoft YaHei Bold" pitchFamily="34" charset="-120"/>
              </a:rPr>
              <a:t>Digital Disruption and Sustainability Pressure</a:t>
            </a:r>
            <a:endParaRPr lang="en-US" sz="1195" b="1" dirty="0">
              <a:solidFill>
                <a:schemeClr val="tx1"/>
              </a:solidFill>
              <a:cs typeface="Microsoft YaHei Bold" pitchFamily="34" charset="-120"/>
            </a:endParaRPr>
          </a:p>
        </p:txBody>
      </p:sp>
      <p:sp>
        <p:nvSpPr>
          <p:cNvPr id="7" name="Shape 2"/>
          <p:cNvSpPr/>
          <p:nvPr>
            <p:custDataLst>
              <p:tags r:id="rId2"/>
            </p:custDataLst>
          </p:nvPr>
        </p:nvSpPr>
        <p:spPr>
          <a:xfrm>
            <a:off x="428625" y="2107406"/>
            <a:ext cx="6072188" cy="1371600"/>
          </a:xfrm>
          <a:prstGeom prst="rect">
            <a:avLst/>
          </a:prstGeom>
          <a:solidFill>
            <a:srgbClr val="FFFFFF">
              <a:alpha val="80000"/>
            </a:srgbClr>
          </a:solidFill>
        </p:spPr>
      </p:sp>
      <p:sp>
        <p:nvSpPr>
          <p:cNvPr id="8" name="Shape 3"/>
          <p:cNvSpPr/>
          <p:nvPr>
            <p:custDataLst>
              <p:tags r:id="rId3"/>
            </p:custDataLst>
          </p:nvPr>
        </p:nvSpPr>
        <p:spPr>
          <a:xfrm>
            <a:off x="428625" y="2107406"/>
            <a:ext cx="57150" cy="1371600"/>
          </a:xfrm>
          <a:prstGeom prst="rect">
            <a:avLst/>
          </a:prstGeom>
          <a:solidFill>
            <a:schemeClr val="accent1"/>
          </a:solidFill>
        </p:spPr>
      </p:sp>
      <p:pic>
        <p:nvPicPr>
          <p:cNvPr id="9" name="Image 3" descr="preencoded.png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542925" y="2250281"/>
            <a:ext cx="171450" cy="171450"/>
          </a:xfrm>
          <a:prstGeom prst="rect">
            <a:avLst/>
          </a:prstGeom>
        </p:spPr>
      </p:pic>
      <p:sp>
        <p:nvSpPr>
          <p:cNvPr id="10" name="Text 4"/>
          <p:cNvSpPr/>
          <p:nvPr>
            <p:custDataLst>
              <p:tags r:id="rId6"/>
            </p:custDataLst>
          </p:nvPr>
        </p:nvSpPr>
        <p:spPr>
          <a:xfrm>
            <a:off x="800100" y="2221706"/>
            <a:ext cx="2901950" cy="230505"/>
          </a:xfrm>
          <a:prstGeom prst="rect">
            <a:avLst/>
          </a:prstGeom>
          <a:noFill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195" b="1" dirty="0">
                <a:solidFill>
                  <a:schemeClr val="tx1"/>
                </a:solidFill>
                <a:cs typeface="Microsoft YaHei Bold" pitchFamily="34" charset="-120"/>
              </a:rPr>
              <a:t>Technological Factor — Positive Impact</a:t>
            </a:r>
            <a:endParaRPr lang="en-US" sz="1195" b="1" dirty="0">
              <a:solidFill>
                <a:schemeClr val="tx1"/>
              </a:solidFill>
              <a:cs typeface="Microsoft YaHei Bold" pitchFamily="34" charset="-120"/>
            </a:endParaRPr>
          </a:p>
        </p:txBody>
      </p:sp>
      <p:sp>
        <p:nvSpPr>
          <p:cNvPr id="11" name="Text 5"/>
          <p:cNvSpPr/>
          <p:nvPr>
            <p:custDataLst>
              <p:tags r:id="rId7"/>
            </p:custDataLst>
          </p:nvPr>
        </p:nvSpPr>
        <p:spPr>
          <a:xfrm>
            <a:off x="714375" y="2536031"/>
            <a:ext cx="5672138" cy="410210"/>
          </a:xfrm>
          <a:prstGeom prst="rect">
            <a:avLst/>
          </a:prstGeom>
          <a:noFill/>
        </p:spPr>
        <p:txBody>
          <a:bodyPr wrap="square" lIns="0" tIns="0" rIns="0" bIns="0" rtlCol="0" anchor="t">
            <a:normAutofit/>
          </a:bodyPr>
          <a:lstStyle/>
          <a:p>
            <a:pPr marL="127000" indent="-127000" algn="l">
              <a:lnSpc>
                <a:spcPts val="1600"/>
              </a:lnSpc>
              <a:buSzPct val="100000"/>
              <a:buChar char="•"/>
            </a:pPr>
            <a:r>
              <a:rPr lang="en-US" sz="985" b="1" dirty="0">
                <a:solidFill>
                  <a:schemeClr val="tx1"/>
                </a:solidFill>
                <a:cs typeface="ui-sans-serif" pitchFamily="34" charset="-120"/>
              </a:rPr>
              <a:t>Growth of AI-driven e-commerce algorithms and mobile shopping enables targeted advertising.</a:t>
            </a:r>
            <a:endParaRPr lang="en-US" sz="985" b="1" dirty="0">
              <a:solidFill>
                <a:schemeClr val="tx1"/>
              </a:solidFill>
              <a:cs typeface="ui-sans-serif" pitchFamily="34" charset="-120"/>
            </a:endParaRPr>
          </a:p>
        </p:txBody>
      </p:sp>
      <p:sp>
        <p:nvSpPr>
          <p:cNvPr id="12" name="Text 6"/>
          <p:cNvSpPr/>
          <p:nvPr>
            <p:custDataLst>
              <p:tags r:id="rId8"/>
            </p:custDataLst>
          </p:nvPr>
        </p:nvSpPr>
        <p:spPr>
          <a:xfrm>
            <a:off x="714375" y="2964656"/>
            <a:ext cx="5672138" cy="205105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127000" indent="-127000" algn="l">
              <a:lnSpc>
                <a:spcPts val="1600"/>
              </a:lnSpc>
              <a:buSzPct val="100000"/>
              <a:buChar char="•"/>
            </a:pPr>
            <a:r>
              <a:rPr lang="en-US" sz="985" b="1" dirty="0">
                <a:solidFill>
                  <a:schemeClr val="tx1"/>
                </a:solidFill>
                <a:cs typeface="ui-sans-serif" pitchFamily="34" charset="-120"/>
              </a:rPr>
              <a:t>Google Shopping expansion leverages algorithmic targeting to reach high-intent buyers.</a:t>
            </a:r>
            <a:endParaRPr lang="en-US" sz="985" b="1" dirty="0">
              <a:solidFill>
                <a:schemeClr val="tx1"/>
              </a:solidFill>
              <a:cs typeface="ui-sans-serif" pitchFamily="34" charset="-120"/>
            </a:endParaRPr>
          </a:p>
        </p:txBody>
      </p:sp>
      <p:sp>
        <p:nvSpPr>
          <p:cNvPr id="13" name="Shape 7"/>
          <p:cNvSpPr/>
          <p:nvPr>
            <p:custDataLst>
              <p:tags r:id="rId9"/>
            </p:custDataLst>
          </p:nvPr>
        </p:nvSpPr>
        <p:spPr>
          <a:xfrm>
            <a:off x="428625" y="3593306"/>
            <a:ext cx="6072188" cy="1371600"/>
          </a:xfrm>
          <a:prstGeom prst="rect">
            <a:avLst/>
          </a:prstGeom>
          <a:solidFill>
            <a:srgbClr val="FFFFFF">
              <a:alpha val="80000"/>
            </a:srgbClr>
          </a:solidFill>
        </p:spPr>
      </p:sp>
      <p:sp>
        <p:nvSpPr>
          <p:cNvPr id="14" name="Shape 8"/>
          <p:cNvSpPr/>
          <p:nvPr>
            <p:custDataLst>
              <p:tags r:id="rId10"/>
            </p:custDataLst>
          </p:nvPr>
        </p:nvSpPr>
        <p:spPr>
          <a:xfrm>
            <a:off x="428625" y="3593306"/>
            <a:ext cx="57150" cy="1371600"/>
          </a:xfrm>
          <a:prstGeom prst="rect">
            <a:avLst/>
          </a:prstGeom>
          <a:solidFill>
            <a:schemeClr val="accent2"/>
          </a:solidFill>
        </p:spPr>
      </p:sp>
      <p:pic>
        <p:nvPicPr>
          <p:cNvPr id="15" name="Image 4" descr="preencoded.png"/>
          <p:cNvPicPr>
            <a:picLocks noChangeAspect="1"/>
          </p:cNvPicPr>
          <p:nvPr>
            <p:custDataLst>
              <p:tags r:id="rId11"/>
            </p:custDataLst>
          </p:nvPr>
        </p:nvPicPr>
        <p:blipFill>
          <a:blip r:embed="rId12"/>
          <a:stretch>
            <a:fillRect/>
          </a:stretch>
        </p:blipFill>
        <p:spPr>
          <a:xfrm>
            <a:off x="542925" y="3736181"/>
            <a:ext cx="171450" cy="171450"/>
          </a:xfrm>
          <a:prstGeom prst="rect">
            <a:avLst/>
          </a:prstGeom>
        </p:spPr>
      </p:pic>
      <p:sp>
        <p:nvSpPr>
          <p:cNvPr id="16" name="Text 9"/>
          <p:cNvSpPr/>
          <p:nvPr>
            <p:custDataLst>
              <p:tags r:id="rId13"/>
            </p:custDataLst>
          </p:nvPr>
        </p:nvSpPr>
        <p:spPr>
          <a:xfrm>
            <a:off x="800100" y="3707606"/>
            <a:ext cx="2790190" cy="230505"/>
          </a:xfrm>
          <a:prstGeom prst="rect">
            <a:avLst/>
          </a:prstGeom>
          <a:noFill/>
        </p:spPr>
        <p:txBody>
          <a:bodyPr wrap="square" lIns="0" tIns="0" rIns="0" bIns="0" rtlCol="0" anchor="t">
            <a:normAutofit fontScale="90000"/>
          </a:bodyPr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195" b="1" dirty="0">
                <a:solidFill>
                  <a:schemeClr val="tx1"/>
                </a:solidFill>
                <a:cs typeface="Microsoft YaHei Bold" pitchFamily="34" charset="-120"/>
              </a:rPr>
              <a:t>Environmental Factor — Mixed Impact</a:t>
            </a:r>
            <a:endParaRPr lang="en-US" sz="1195" b="1" dirty="0">
              <a:solidFill>
                <a:schemeClr val="tx1"/>
              </a:solidFill>
              <a:cs typeface="Microsoft YaHei Bold" pitchFamily="34" charset="-120"/>
            </a:endParaRPr>
          </a:p>
        </p:txBody>
      </p:sp>
      <p:sp>
        <p:nvSpPr>
          <p:cNvPr id="17" name="Text 10"/>
          <p:cNvSpPr/>
          <p:nvPr>
            <p:custDataLst>
              <p:tags r:id="rId14"/>
            </p:custDataLst>
          </p:nvPr>
        </p:nvSpPr>
        <p:spPr>
          <a:xfrm>
            <a:off x="714375" y="4021931"/>
            <a:ext cx="5672138" cy="410210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127000" indent="-127000" algn="l">
              <a:lnSpc>
                <a:spcPts val="1600"/>
              </a:lnSpc>
              <a:buSzPct val="100000"/>
              <a:buChar char="•"/>
            </a:pPr>
            <a:r>
              <a:rPr lang="en-US" sz="985" b="1" dirty="0">
                <a:solidFill>
                  <a:schemeClr val="tx1"/>
                </a:solidFill>
                <a:cs typeface="ui-sans-serif" pitchFamily="34" charset="-120"/>
              </a:rPr>
              <a:t>Increasing consumer demand for sustainable materials creates compliance costs (negative).</a:t>
            </a:r>
            <a:endParaRPr lang="en-US" sz="985" b="1" dirty="0">
              <a:solidFill>
                <a:schemeClr val="tx1"/>
              </a:solidFill>
              <a:cs typeface="ui-sans-serif" pitchFamily="34" charset="-120"/>
            </a:endParaRPr>
          </a:p>
        </p:txBody>
      </p:sp>
      <p:sp>
        <p:nvSpPr>
          <p:cNvPr id="18" name="Text 11"/>
          <p:cNvSpPr/>
          <p:nvPr>
            <p:custDataLst>
              <p:tags r:id="rId15"/>
            </p:custDataLst>
          </p:nvPr>
        </p:nvSpPr>
        <p:spPr>
          <a:xfrm>
            <a:off x="714375" y="4450556"/>
            <a:ext cx="5672138" cy="410210"/>
          </a:xfrm>
          <a:prstGeom prst="rect">
            <a:avLst/>
          </a:prstGeom>
          <a:noFill/>
        </p:spPr>
        <p:txBody>
          <a:bodyPr wrap="square" lIns="0" tIns="0" rIns="0" bIns="0" rtlCol="0" anchor="t">
            <a:normAutofit/>
          </a:bodyPr>
          <a:lstStyle/>
          <a:p>
            <a:pPr marL="127000" indent="-127000" algn="l">
              <a:lnSpc>
                <a:spcPts val="1600"/>
              </a:lnSpc>
              <a:buSzPct val="100000"/>
              <a:buChar char="•"/>
            </a:pPr>
            <a:r>
              <a:rPr lang="en-US" sz="985" b="1" dirty="0">
                <a:solidFill>
                  <a:schemeClr val="tx1"/>
                </a:solidFill>
                <a:cs typeface="ui-sans-serif" pitchFamily="34" charset="-120"/>
              </a:rPr>
              <a:t>Nike's "Move to Zero" campaign attracts eco-conscious demographics in physical retail (positive opportunity).</a:t>
            </a:r>
            <a:endParaRPr lang="en-US" sz="985" b="1" dirty="0">
              <a:solidFill>
                <a:schemeClr val="tx1"/>
              </a:solidFill>
              <a:cs typeface="ui-sans-serif" pitchFamily="34" charset="-120"/>
            </a:endParaRPr>
          </a:p>
        </p:txBody>
      </p:sp>
      <p:sp>
        <p:nvSpPr>
          <p:cNvPr id="19" name="Text 12"/>
          <p:cNvSpPr/>
          <p:nvPr>
            <p:custDataLst>
              <p:tags r:id="rId16"/>
            </p:custDataLst>
          </p:nvPr>
        </p:nvSpPr>
        <p:spPr>
          <a:xfrm>
            <a:off x="7290783" y="5057775"/>
            <a:ext cx="1483995" cy="89535"/>
          </a:xfrm>
          <a:prstGeom prst="rect">
            <a:avLst/>
          </a:prstGeom>
          <a:noFill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700"/>
              </a:lnSpc>
              <a:buNone/>
            </a:pPr>
            <a:r>
              <a:rPr lang="en-US" sz="620" dirty="0">
                <a:solidFill>
                  <a:schemeClr val="tx1"/>
                </a:solidFill>
                <a:cs typeface="ui-sans-serif" pitchFamily="34" charset="-120"/>
              </a:rPr>
              <a:t>Nike, Inc. Environmental Business Audit</a:t>
            </a:r>
            <a:endParaRPr lang="en-US" sz="620" dirty="0">
              <a:solidFill>
                <a:schemeClr val="tx1"/>
              </a:solidFill>
              <a:cs typeface="ui-sans-serif" pitchFamily="34" charset="-120"/>
            </a:endParaRPr>
          </a:p>
        </p:txBody>
      </p:sp>
      <p:sp>
        <p:nvSpPr>
          <p:cNvPr id="21" name="标题 20"/>
          <p:cNvSpPr>
            <a:spLocks noGrp="1"/>
          </p:cNvSpPr>
          <p:nvPr>
            <p:ph type="title"/>
            <p:custDataLst>
              <p:tags r:id="rId17"/>
            </p:custDataLst>
          </p:nvPr>
        </p:nvSpPr>
        <p:spPr/>
        <p:txBody>
          <a:bodyPr vert="horz" wrap="square" lIns="0" tIns="0" rIns="0" bIns="0" rtlCol="0" anchor="b">
            <a:normAutofit/>
          </a:bodyPr>
          <a:lstStyle/>
          <a:p>
            <a:pPr lvl="0" algn="l">
              <a:buClrTx/>
              <a:buSzTx/>
              <a:buFontTx/>
            </a:pPr>
            <a:r>
              <a:rPr lang="zh-CN" altLang="en-US">
                <a:sym typeface="+mn-ea"/>
              </a:rPr>
              <a:t>PESTLE Analysis — Technological &amp; Environmental</a:t>
            </a:r>
            <a:endParaRPr lang="zh-CN" altLang="en-US">
              <a:sym typeface="+mn-ea"/>
            </a:endParaRPr>
          </a:p>
        </p:txBody>
      </p:sp>
    </p:spTree>
    <p:custDataLst>
      <p:tags r:id="rId18"/>
    </p:custData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1"/>
          <p:cNvSpPr/>
          <p:nvPr>
            <p:custDataLst>
              <p:tags r:id="rId1"/>
            </p:custDataLst>
          </p:nvPr>
        </p:nvSpPr>
        <p:spPr>
          <a:xfrm>
            <a:off x="428625" y="1478756"/>
            <a:ext cx="3144520" cy="230505"/>
          </a:xfrm>
          <a:prstGeom prst="rect">
            <a:avLst/>
          </a:prstGeom>
          <a:noFill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195" b="1" dirty="0">
                <a:solidFill>
                  <a:schemeClr val="tx1"/>
                </a:solidFill>
                <a:cs typeface="Microsoft YaHei Bold" pitchFamily="34" charset="-120"/>
              </a:rPr>
              <a:t>Balancing Strengths Against Vulnerabilities</a:t>
            </a:r>
            <a:endParaRPr lang="en-US" sz="1195" b="1" dirty="0">
              <a:solidFill>
                <a:schemeClr val="tx1"/>
              </a:solidFill>
              <a:cs typeface="Microsoft YaHei Bold" pitchFamily="34" charset="-120"/>
            </a:endParaRPr>
          </a:p>
        </p:txBody>
      </p:sp>
      <p:sp>
        <p:nvSpPr>
          <p:cNvPr id="7" name="Shape 2"/>
          <p:cNvSpPr/>
          <p:nvPr/>
        </p:nvSpPr>
        <p:spPr>
          <a:xfrm>
            <a:off x="428625" y="1878806"/>
            <a:ext cx="3307556" cy="1343025"/>
          </a:xfrm>
          <a:prstGeom prst="rect">
            <a:avLst/>
          </a:prstGeom>
          <a:solidFill>
            <a:srgbClr val="FFFFFF">
              <a:alpha val="90000"/>
            </a:srgbClr>
          </a:solidFill>
        </p:spPr>
      </p:sp>
      <p:sp>
        <p:nvSpPr>
          <p:cNvPr id="8" name="Shape 3"/>
          <p:cNvSpPr/>
          <p:nvPr/>
        </p:nvSpPr>
        <p:spPr>
          <a:xfrm>
            <a:off x="428625" y="1878806"/>
            <a:ext cx="3307556" cy="28575"/>
          </a:xfrm>
          <a:prstGeom prst="rect">
            <a:avLst/>
          </a:prstGeom>
          <a:solidFill>
            <a:schemeClr val="accent1"/>
          </a:solidFill>
        </p:spPr>
      </p:sp>
      <p:pic>
        <p:nvPicPr>
          <p:cNvPr id="9" name="Image 3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1500" y="2050256"/>
            <a:ext cx="214313" cy="171450"/>
          </a:xfrm>
          <a:prstGeom prst="rect">
            <a:avLst/>
          </a:prstGeom>
        </p:spPr>
      </p:pic>
      <p:sp>
        <p:nvSpPr>
          <p:cNvPr id="10" name="Text 4"/>
          <p:cNvSpPr/>
          <p:nvPr>
            <p:custDataLst>
              <p:tags r:id="rId3"/>
            </p:custDataLst>
          </p:nvPr>
        </p:nvSpPr>
        <p:spPr>
          <a:xfrm>
            <a:off x="842963" y="2021681"/>
            <a:ext cx="2148840" cy="230505"/>
          </a:xfrm>
          <a:prstGeom prst="rect">
            <a:avLst/>
          </a:prstGeom>
          <a:noFill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195" b="1" dirty="0">
                <a:solidFill>
                  <a:schemeClr val="tx1"/>
                </a:solidFill>
                <a:cs typeface="Microsoft YaHei Bold" pitchFamily="34" charset="-120"/>
              </a:rPr>
              <a:t>Strengths (Internal / Positive)</a:t>
            </a:r>
            <a:endParaRPr lang="en-US" sz="1195" b="1" dirty="0">
              <a:solidFill>
                <a:schemeClr val="tx1"/>
              </a:solidFill>
              <a:cs typeface="Microsoft YaHei Bold" pitchFamily="34" charset="-120"/>
            </a:endParaRPr>
          </a:p>
        </p:txBody>
      </p:sp>
      <p:sp>
        <p:nvSpPr>
          <p:cNvPr id="11" name="Text 5"/>
          <p:cNvSpPr/>
          <p:nvPr>
            <p:custDataLst>
              <p:tags r:id="rId4"/>
            </p:custDataLst>
          </p:nvPr>
        </p:nvSpPr>
        <p:spPr>
          <a:xfrm>
            <a:off x="714375" y="2336006"/>
            <a:ext cx="1398270" cy="205105"/>
          </a:xfrm>
          <a:prstGeom prst="rect">
            <a:avLst/>
          </a:prstGeom>
          <a:noFill/>
        </p:spPr>
        <p:txBody>
          <a:bodyPr wrap="none" lIns="0" tIns="0" rIns="0" bIns="0" rtlCol="0" anchor="t">
            <a:spAutoFit/>
          </a:bodyPr>
          <a:lstStyle/>
          <a:p>
            <a:pPr marL="127000" indent="-127000" algn="l">
              <a:lnSpc>
                <a:spcPts val="1600"/>
              </a:lnSpc>
              <a:buSzPct val="100000"/>
              <a:buChar char="•"/>
            </a:pPr>
            <a:r>
              <a:rPr lang="en-US" sz="885" b="1" dirty="0">
                <a:solidFill>
                  <a:schemeClr val="tx1"/>
                </a:solidFill>
                <a:cs typeface="ui-sans-serif" pitchFamily="34" charset="-120"/>
              </a:rPr>
              <a:t>Brand valuation: $32B+</a:t>
            </a:r>
            <a:endParaRPr lang="en-US" sz="885" b="1" dirty="0">
              <a:solidFill>
                <a:schemeClr val="tx1"/>
              </a:solidFill>
              <a:cs typeface="ui-sans-serif" pitchFamily="34" charset="-120"/>
            </a:endParaRPr>
          </a:p>
        </p:txBody>
      </p:sp>
      <p:sp>
        <p:nvSpPr>
          <p:cNvPr id="12" name="Text 6"/>
          <p:cNvSpPr/>
          <p:nvPr>
            <p:custDataLst>
              <p:tags r:id="rId5"/>
            </p:custDataLst>
          </p:nvPr>
        </p:nvSpPr>
        <p:spPr>
          <a:xfrm>
            <a:off x="714375" y="2593181"/>
            <a:ext cx="2129790" cy="205105"/>
          </a:xfrm>
          <a:prstGeom prst="rect">
            <a:avLst/>
          </a:prstGeom>
          <a:noFill/>
        </p:spPr>
        <p:txBody>
          <a:bodyPr wrap="none" lIns="0" tIns="0" rIns="0" bIns="0" rtlCol="0" anchor="t">
            <a:spAutoFit/>
          </a:bodyPr>
          <a:lstStyle/>
          <a:p>
            <a:pPr marL="127000" indent="-127000" algn="l">
              <a:lnSpc>
                <a:spcPts val="1600"/>
              </a:lnSpc>
              <a:buSzPct val="100000"/>
              <a:buChar char="•"/>
            </a:pPr>
            <a:r>
              <a:rPr lang="en-US" sz="885" b="1" dirty="0">
                <a:solidFill>
                  <a:schemeClr val="tx1"/>
                </a:solidFill>
                <a:cs typeface="ui-sans-serif" pitchFamily="34" charset="-120"/>
              </a:rPr>
              <a:t>Strong R&amp;D &amp; innovation capabilities</a:t>
            </a:r>
            <a:endParaRPr lang="en-US" sz="885" b="1" dirty="0">
              <a:solidFill>
                <a:schemeClr val="tx1"/>
              </a:solidFill>
              <a:cs typeface="ui-sans-serif" pitchFamily="34" charset="-120"/>
            </a:endParaRPr>
          </a:p>
        </p:txBody>
      </p:sp>
      <p:sp>
        <p:nvSpPr>
          <p:cNvPr id="13" name="Text 7"/>
          <p:cNvSpPr/>
          <p:nvPr>
            <p:custDataLst>
              <p:tags r:id="rId6"/>
            </p:custDataLst>
          </p:nvPr>
        </p:nvSpPr>
        <p:spPr>
          <a:xfrm>
            <a:off x="714375" y="2850356"/>
            <a:ext cx="1971040" cy="205105"/>
          </a:xfrm>
          <a:prstGeom prst="rect">
            <a:avLst/>
          </a:prstGeom>
          <a:noFill/>
        </p:spPr>
        <p:txBody>
          <a:bodyPr wrap="none" lIns="0" tIns="0" rIns="0" bIns="0" rtlCol="0" anchor="t">
            <a:spAutoFit/>
          </a:bodyPr>
          <a:lstStyle/>
          <a:p>
            <a:pPr marL="127000" indent="-127000" algn="l">
              <a:lnSpc>
                <a:spcPts val="1600"/>
              </a:lnSpc>
              <a:buSzPct val="100000"/>
              <a:buChar char="•"/>
            </a:pPr>
            <a:r>
              <a:rPr lang="en-US" sz="885" b="1" dirty="0">
                <a:solidFill>
                  <a:schemeClr val="tx1"/>
                </a:solidFill>
                <a:cs typeface="ui-sans-serif" pitchFamily="34" charset="-120"/>
              </a:rPr>
              <a:t>Powerful global brand recognition</a:t>
            </a:r>
            <a:endParaRPr lang="en-US" sz="885" b="1" dirty="0">
              <a:solidFill>
                <a:schemeClr val="tx1"/>
              </a:solidFill>
              <a:cs typeface="ui-sans-serif" pitchFamily="34" charset="-120"/>
            </a:endParaRPr>
          </a:p>
        </p:txBody>
      </p:sp>
      <p:sp>
        <p:nvSpPr>
          <p:cNvPr id="14" name="Shape 8"/>
          <p:cNvSpPr/>
          <p:nvPr/>
        </p:nvSpPr>
        <p:spPr>
          <a:xfrm>
            <a:off x="3907631" y="1878806"/>
            <a:ext cx="3307556" cy="1314450"/>
          </a:xfrm>
          <a:prstGeom prst="rect">
            <a:avLst/>
          </a:prstGeom>
          <a:solidFill>
            <a:srgbClr val="FFFFFF">
              <a:alpha val="90000"/>
            </a:srgbClr>
          </a:solidFill>
        </p:spPr>
      </p:sp>
      <p:sp>
        <p:nvSpPr>
          <p:cNvPr id="15" name="Shape 9"/>
          <p:cNvSpPr/>
          <p:nvPr/>
        </p:nvSpPr>
        <p:spPr>
          <a:xfrm>
            <a:off x="3907631" y="1878806"/>
            <a:ext cx="3307556" cy="28575"/>
          </a:xfrm>
          <a:prstGeom prst="rect">
            <a:avLst/>
          </a:prstGeom>
          <a:solidFill>
            <a:schemeClr val="accent2"/>
          </a:solidFill>
        </p:spPr>
      </p:sp>
      <p:pic>
        <p:nvPicPr>
          <p:cNvPr id="16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050506" y="2050256"/>
            <a:ext cx="171450" cy="171450"/>
          </a:xfrm>
          <a:prstGeom prst="rect">
            <a:avLst/>
          </a:prstGeom>
        </p:spPr>
      </p:pic>
      <p:sp>
        <p:nvSpPr>
          <p:cNvPr id="17" name="Text 10"/>
          <p:cNvSpPr/>
          <p:nvPr>
            <p:custDataLst>
              <p:tags r:id="rId8"/>
            </p:custDataLst>
          </p:nvPr>
        </p:nvSpPr>
        <p:spPr>
          <a:xfrm>
            <a:off x="4279106" y="2021681"/>
            <a:ext cx="2416810" cy="230505"/>
          </a:xfrm>
          <a:prstGeom prst="rect">
            <a:avLst/>
          </a:prstGeom>
          <a:noFill/>
        </p:spPr>
        <p:txBody>
          <a:bodyPr wrap="square" lIns="0" tIns="0" rIns="0" bIns="0" rtlCol="0" anchor="t">
            <a:normAutofit fontScale="90000"/>
          </a:bodyPr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195" b="1" dirty="0">
                <a:solidFill>
                  <a:schemeClr val="tx1"/>
                </a:solidFill>
                <a:cs typeface="Microsoft YaHei Bold" pitchFamily="34" charset="-120"/>
              </a:rPr>
              <a:t>Weaknesses (Internal / Negative)</a:t>
            </a:r>
            <a:endParaRPr lang="en-US" sz="1195" b="1" dirty="0">
              <a:solidFill>
                <a:schemeClr val="tx1"/>
              </a:solidFill>
              <a:cs typeface="Microsoft YaHei Bold" pitchFamily="34" charset="-120"/>
            </a:endParaRPr>
          </a:p>
        </p:txBody>
      </p:sp>
      <p:sp>
        <p:nvSpPr>
          <p:cNvPr id="18" name="Text 11"/>
          <p:cNvSpPr/>
          <p:nvPr>
            <p:custDataLst>
              <p:tags r:id="rId9"/>
            </p:custDataLst>
          </p:nvPr>
        </p:nvSpPr>
        <p:spPr>
          <a:xfrm>
            <a:off x="4193381" y="2336006"/>
            <a:ext cx="2494280" cy="205105"/>
          </a:xfrm>
          <a:prstGeom prst="rect">
            <a:avLst/>
          </a:prstGeom>
          <a:noFill/>
        </p:spPr>
        <p:txBody>
          <a:bodyPr wrap="none" lIns="0" tIns="0" rIns="0" bIns="0" rtlCol="0" anchor="t">
            <a:spAutoFit/>
          </a:bodyPr>
          <a:lstStyle/>
          <a:p>
            <a:pPr marL="127000" indent="-127000" algn="l">
              <a:lnSpc>
                <a:spcPts val="1600"/>
              </a:lnSpc>
              <a:buSzPct val="100000"/>
              <a:buChar char="•"/>
            </a:pPr>
            <a:r>
              <a:rPr lang="en-US" sz="885" b="1" dirty="0">
                <a:solidFill>
                  <a:schemeClr val="tx1"/>
                </a:solidFill>
                <a:cs typeface="ui-sans-serif" pitchFamily="34" charset="-120"/>
              </a:rPr>
              <a:t>High reliance on outsourced manufacturing</a:t>
            </a:r>
            <a:endParaRPr lang="en-US" sz="885" b="1" dirty="0">
              <a:solidFill>
                <a:schemeClr val="tx1"/>
              </a:solidFill>
              <a:cs typeface="ui-sans-serif" pitchFamily="34" charset="-120"/>
            </a:endParaRPr>
          </a:p>
        </p:txBody>
      </p:sp>
      <p:sp>
        <p:nvSpPr>
          <p:cNvPr id="19" name="Text 12"/>
          <p:cNvSpPr/>
          <p:nvPr>
            <p:custDataLst>
              <p:tags r:id="rId10"/>
            </p:custDataLst>
          </p:nvPr>
        </p:nvSpPr>
        <p:spPr>
          <a:xfrm>
            <a:off x="4193381" y="2593181"/>
            <a:ext cx="2878931" cy="410210"/>
          </a:xfrm>
          <a:prstGeom prst="rect">
            <a:avLst/>
          </a:prstGeom>
          <a:noFill/>
        </p:spPr>
        <p:txBody>
          <a:bodyPr wrap="square" lIns="0" tIns="0" rIns="0" bIns="0" rtlCol="0" anchor="t">
            <a:normAutofit/>
          </a:bodyPr>
          <a:lstStyle/>
          <a:p>
            <a:pPr marL="127000" indent="-127000" algn="l">
              <a:lnSpc>
                <a:spcPts val="1600"/>
              </a:lnSpc>
              <a:buSzPct val="100000"/>
              <a:buChar char="•"/>
            </a:pPr>
            <a:r>
              <a:rPr lang="en-US" sz="885" b="1" dirty="0">
                <a:solidFill>
                  <a:schemeClr val="tx1"/>
                </a:solidFill>
                <a:cs typeface="ui-sans-serif" pitchFamily="34" charset="-120"/>
              </a:rPr>
              <a:t>Premium pricing limits accessibility in poor economic climates</a:t>
            </a:r>
            <a:endParaRPr lang="en-US" sz="885" b="1" dirty="0">
              <a:solidFill>
                <a:schemeClr val="tx1"/>
              </a:solidFill>
              <a:cs typeface="ui-sans-serif" pitchFamily="34" charset="-120"/>
            </a:endParaRPr>
          </a:p>
        </p:txBody>
      </p:sp>
      <p:sp>
        <p:nvSpPr>
          <p:cNvPr id="20" name="Shape 13"/>
          <p:cNvSpPr/>
          <p:nvPr/>
        </p:nvSpPr>
        <p:spPr>
          <a:xfrm>
            <a:off x="428625" y="3364706"/>
            <a:ext cx="3307556" cy="1485900"/>
          </a:xfrm>
          <a:prstGeom prst="rect">
            <a:avLst/>
          </a:prstGeom>
          <a:solidFill>
            <a:srgbClr val="FFFFFF">
              <a:alpha val="90000"/>
            </a:srgbClr>
          </a:solidFill>
        </p:spPr>
      </p:sp>
      <p:sp>
        <p:nvSpPr>
          <p:cNvPr id="21" name="Shape 14"/>
          <p:cNvSpPr/>
          <p:nvPr/>
        </p:nvSpPr>
        <p:spPr>
          <a:xfrm>
            <a:off x="428625" y="3364706"/>
            <a:ext cx="3307556" cy="28575"/>
          </a:xfrm>
          <a:prstGeom prst="rect">
            <a:avLst/>
          </a:prstGeom>
          <a:solidFill>
            <a:schemeClr val="accent3"/>
          </a:solidFill>
        </p:spPr>
      </p:sp>
      <p:pic>
        <p:nvPicPr>
          <p:cNvPr id="22" name="Image 5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71500" y="3536156"/>
            <a:ext cx="128588" cy="171450"/>
          </a:xfrm>
          <a:prstGeom prst="rect">
            <a:avLst/>
          </a:prstGeom>
        </p:spPr>
      </p:pic>
      <p:sp>
        <p:nvSpPr>
          <p:cNvPr id="23" name="Text 15"/>
          <p:cNvSpPr/>
          <p:nvPr>
            <p:custDataLst>
              <p:tags r:id="rId12"/>
            </p:custDataLst>
          </p:nvPr>
        </p:nvSpPr>
        <p:spPr>
          <a:xfrm>
            <a:off x="757238" y="3507581"/>
            <a:ext cx="2489200" cy="230505"/>
          </a:xfrm>
          <a:prstGeom prst="rect">
            <a:avLst/>
          </a:prstGeom>
          <a:noFill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195" b="1" dirty="0">
                <a:solidFill>
                  <a:schemeClr val="tx1"/>
                </a:solidFill>
                <a:cs typeface="Microsoft YaHei Bold" pitchFamily="34" charset="-120"/>
              </a:rPr>
              <a:t>Opportunities (External / Positive)</a:t>
            </a:r>
            <a:endParaRPr lang="en-US" sz="1195" b="1" dirty="0">
              <a:solidFill>
                <a:schemeClr val="tx1"/>
              </a:solidFill>
              <a:cs typeface="Microsoft YaHei Bold" pitchFamily="34" charset="-120"/>
            </a:endParaRPr>
          </a:p>
        </p:txBody>
      </p:sp>
      <p:sp>
        <p:nvSpPr>
          <p:cNvPr id="24" name="Text 16"/>
          <p:cNvSpPr/>
          <p:nvPr>
            <p:custDataLst>
              <p:tags r:id="rId13"/>
            </p:custDataLst>
          </p:nvPr>
        </p:nvSpPr>
        <p:spPr>
          <a:xfrm>
            <a:off x="714375" y="3821906"/>
            <a:ext cx="2878931" cy="410210"/>
          </a:xfrm>
          <a:prstGeom prst="rect">
            <a:avLst/>
          </a:prstGeom>
          <a:noFill/>
        </p:spPr>
        <p:txBody>
          <a:bodyPr wrap="square" lIns="0" tIns="0" rIns="0" bIns="0" rtlCol="0" anchor="t">
            <a:normAutofit/>
          </a:bodyPr>
          <a:lstStyle/>
          <a:p>
            <a:pPr marL="127000" indent="-127000" algn="l">
              <a:lnSpc>
                <a:spcPts val="1600"/>
              </a:lnSpc>
              <a:buSzPct val="100000"/>
              <a:buChar char="•"/>
            </a:pPr>
            <a:r>
              <a:rPr lang="en-US" sz="885" b="1" dirty="0">
                <a:solidFill>
                  <a:schemeClr val="tx1"/>
                </a:solidFill>
                <a:cs typeface="ui-sans-serif" pitchFamily="34" charset="-120"/>
              </a:rPr>
              <a:t>E-commerce expansion opportunity (Google Shopping)</a:t>
            </a:r>
            <a:endParaRPr lang="en-US" sz="885" b="1" dirty="0">
              <a:solidFill>
                <a:schemeClr val="tx1"/>
              </a:solidFill>
              <a:cs typeface="ui-sans-serif" pitchFamily="34" charset="-120"/>
            </a:endParaRPr>
          </a:p>
        </p:txBody>
      </p:sp>
      <p:sp>
        <p:nvSpPr>
          <p:cNvPr id="25" name="Text 17"/>
          <p:cNvSpPr/>
          <p:nvPr>
            <p:custDataLst>
              <p:tags r:id="rId14"/>
            </p:custDataLst>
          </p:nvPr>
        </p:nvSpPr>
        <p:spPr>
          <a:xfrm>
            <a:off x="714375" y="4279106"/>
            <a:ext cx="2878931" cy="205105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127000" indent="-127000" algn="l">
              <a:lnSpc>
                <a:spcPts val="1600"/>
              </a:lnSpc>
              <a:buSzPct val="100000"/>
              <a:buChar char="•"/>
            </a:pPr>
            <a:r>
              <a:rPr lang="en-US" sz="885" b="1" dirty="0">
                <a:solidFill>
                  <a:schemeClr val="tx1"/>
                </a:solidFill>
                <a:cs typeface="ui-sans-serif" pitchFamily="34" charset="-120"/>
              </a:rPr>
              <a:t>Growth of the streetwear and "athleisure" market</a:t>
            </a:r>
            <a:endParaRPr lang="en-US" sz="885" b="1" dirty="0">
              <a:solidFill>
                <a:schemeClr val="tx1"/>
              </a:solidFill>
              <a:cs typeface="ui-sans-serif" pitchFamily="34" charset="-120"/>
            </a:endParaRPr>
          </a:p>
        </p:txBody>
      </p:sp>
      <p:sp>
        <p:nvSpPr>
          <p:cNvPr id="26" name="Shape 18"/>
          <p:cNvSpPr/>
          <p:nvPr/>
        </p:nvSpPr>
        <p:spPr>
          <a:xfrm>
            <a:off x="3907631" y="3364706"/>
            <a:ext cx="3307556" cy="1457325"/>
          </a:xfrm>
          <a:prstGeom prst="rect">
            <a:avLst/>
          </a:prstGeom>
          <a:solidFill>
            <a:srgbClr val="FFFFFF">
              <a:alpha val="90000"/>
            </a:srgbClr>
          </a:solidFill>
        </p:spPr>
      </p:sp>
      <p:sp>
        <p:nvSpPr>
          <p:cNvPr id="27" name="Shape 19"/>
          <p:cNvSpPr/>
          <p:nvPr/>
        </p:nvSpPr>
        <p:spPr>
          <a:xfrm>
            <a:off x="3907631" y="3364706"/>
            <a:ext cx="3307556" cy="28575"/>
          </a:xfrm>
          <a:prstGeom prst="rect">
            <a:avLst/>
          </a:prstGeom>
          <a:solidFill>
            <a:schemeClr val="accent4"/>
          </a:solidFill>
        </p:spPr>
      </p:sp>
      <p:pic>
        <p:nvPicPr>
          <p:cNvPr id="28" name="Image 6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4050506" y="3536156"/>
            <a:ext cx="150019" cy="171450"/>
          </a:xfrm>
          <a:prstGeom prst="rect">
            <a:avLst/>
          </a:prstGeom>
        </p:spPr>
      </p:pic>
      <p:sp>
        <p:nvSpPr>
          <p:cNvPr id="29" name="Text 20"/>
          <p:cNvSpPr/>
          <p:nvPr>
            <p:custDataLst>
              <p:tags r:id="rId16"/>
            </p:custDataLst>
          </p:nvPr>
        </p:nvSpPr>
        <p:spPr>
          <a:xfrm>
            <a:off x="4257675" y="3507581"/>
            <a:ext cx="2113915" cy="230505"/>
          </a:xfrm>
          <a:prstGeom prst="rect">
            <a:avLst/>
          </a:prstGeom>
          <a:noFill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195" b="1" dirty="0">
                <a:solidFill>
                  <a:schemeClr val="tx1"/>
                </a:solidFill>
                <a:cs typeface="Microsoft YaHei Bold" pitchFamily="34" charset="-120"/>
              </a:rPr>
              <a:t>Threats (External / Negative)</a:t>
            </a:r>
            <a:endParaRPr lang="en-US" sz="1195" b="1" dirty="0">
              <a:solidFill>
                <a:schemeClr val="tx1"/>
              </a:solidFill>
              <a:cs typeface="Microsoft YaHei Bold" pitchFamily="34" charset="-120"/>
            </a:endParaRPr>
          </a:p>
        </p:txBody>
      </p:sp>
      <p:sp>
        <p:nvSpPr>
          <p:cNvPr id="30" name="Text 21"/>
          <p:cNvSpPr/>
          <p:nvPr>
            <p:custDataLst>
              <p:tags r:id="rId17"/>
            </p:custDataLst>
          </p:nvPr>
        </p:nvSpPr>
        <p:spPr>
          <a:xfrm>
            <a:off x="4193381" y="3821906"/>
            <a:ext cx="2071370" cy="205105"/>
          </a:xfrm>
          <a:prstGeom prst="rect">
            <a:avLst/>
          </a:prstGeom>
          <a:noFill/>
        </p:spPr>
        <p:txBody>
          <a:bodyPr wrap="none" lIns="0" tIns="0" rIns="0" bIns="0" rtlCol="0" anchor="t">
            <a:spAutoFit/>
          </a:bodyPr>
          <a:lstStyle/>
          <a:p>
            <a:pPr marL="127000" indent="-127000" algn="l">
              <a:lnSpc>
                <a:spcPts val="1600"/>
              </a:lnSpc>
              <a:buSzPct val="100000"/>
              <a:buChar char="•"/>
            </a:pPr>
            <a:r>
              <a:rPr lang="en-US" sz="885" b="1" dirty="0">
                <a:solidFill>
                  <a:schemeClr val="tx1"/>
                </a:solidFill>
                <a:cs typeface="ui-sans-serif" pitchFamily="34" charset="-120"/>
              </a:rPr>
              <a:t>Intense competition (Adidas, Puma)</a:t>
            </a:r>
            <a:endParaRPr lang="en-US" sz="885" b="1" dirty="0">
              <a:solidFill>
                <a:schemeClr val="tx1"/>
              </a:solidFill>
              <a:cs typeface="ui-sans-serif" pitchFamily="34" charset="-120"/>
            </a:endParaRPr>
          </a:p>
        </p:txBody>
      </p:sp>
      <p:sp>
        <p:nvSpPr>
          <p:cNvPr id="31" name="Text 22"/>
          <p:cNvSpPr/>
          <p:nvPr>
            <p:custDataLst>
              <p:tags r:id="rId18"/>
            </p:custDataLst>
          </p:nvPr>
        </p:nvSpPr>
        <p:spPr>
          <a:xfrm>
            <a:off x="4193381" y="4079081"/>
            <a:ext cx="2564765" cy="205105"/>
          </a:xfrm>
          <a:prstGeom prst="rect">
            <a:avLst/>
          </a:prstGeom>
          <a:noFill/>
        </p:spPr>
        <p:txBody>
          <a:bodyPr wrap="none" lIns="0" tIns="0" rIns="0" bIns="0" rtlCol="0" anchor="t">
            <a:spAutoFit/>
          </a:bodyPr>
          <a:lstStyle/>
          <a:p>
            <a:pPr marL="127000" indent="-127000" algn="l">
              <a:lnSpc>
                <a:spcPts val="1600"/>
              </a:lnSpc>
              <a:buSzPct val="100000"/>
              <a:buChar char="•"/>
            </a:pPr>
            <a:r>
              <a:rPr lang="en-US" sz="885" b="1" dirty="0">
                <a:solidFill>
                  <a:schemeClr val="tx1"/>
                </a:solidFill>
                <a:cs typeface="ui-sans-serif" pitchFamily="34" charset="-120"/>
              </a:rPr>
              <a:t>Inflation reducing consumer spending power</a:t>
            </a:r>
            <a:endParaRPr lang="en-US" sz="885" b="1" dirty="0">
              <a:solidFill>
                <a:schemeClr val="tx1"/>
              </a:solidFill>
              <a:cs typeface="ui-sans-serif" pitchFamily="34" charset="-120"/>
            </a:endParaRPr>
          </a:p>
        </p:txBody>
      </p:sp>
      <p:sp>
        <p:nvSpPr>
          <p:cNvPr id="32" name="Text 23"/>
          <p:cNvSpPr/>
          <p:nvPr>
            <p:custDataLst>
              <p:tags r:id="rId19"/>
            </p:custDataLst>
          </p:nvPr>
        </p:nvSpPr>
        <p:spPr>
          <a:xfrm>
            <a:off x="7290783" y="5057775"/>
            <a:ext cx="1483995" cy="89535"/>
          </a:xfrm>
          <a:prstGeom prst="rect">
            <a:avLst/>
          </a:prstGeom>
          <a:noFill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700"/>
              </a:lnSpc>
              <a:buNone/>
            </a:pPr>
            <a:r>
              <a:rPr lang="en-US" sz="620" dirty="0">
                <a:solidFill>
                  <a:schemeClr val="tx1"/>
                </a:solidFill>
                <a:cs typeface="ui-sans-serif" pitchFamily="34" charset="-120"/>
              </a:rPr>
              <a:t>Nike, Inc. Environmental Business Audit</a:t>
            </a:r>
            <a:endParaRPr lang="en-US" sz="620" dirty="0">
              <a:solidFill>
                <a:schemeClr val="tx1"/>
              </a:solidFill>
              <a:cs typeface="ui-sans-serif" pitchFamily="34" charset="-120"/>
            </a:endParaRPr>
          </a:p>
        </p:txBody>
      </p:sp>
      <p:sp>
        <p:nvSpPr>
          <p:cNvPr id="33" name="标题 32"/>
          <p:cNvSpPr>
            <a:spLocks noGrp="1"/>
          </p:cNvSpPr>
          <p:nvPr>
            <p:ph type="title"/>
            <p:custDataLst>
              <p:tags r:id="rId20"/>
            </p:custDataLst>
          </p:nvPr>
        </p:nvSpPr>
        <p:spPr/>
        <p:txBody>
          <a:bodyPr vert="horz" wrap="square" lIns="0" tIns="0" rIns="0" bIns="0" rtlCol="0" anchor="b">
            <a:normAutofit/>
          </a:bodyPr>
          <a:lstStyle>
            <a:lvl1pPr>
              <a:defRPr>
                <a:latin typeface="+mj-lt"/>
                <a:ea typeface="+mj-lt"/>
                <a:cs typeface="+mj-lt"/>
              </a:defRPr>
            </a:lvl1pPr>
          </a:lstStyle>
          <a:p>
            <a:pPr lvl="0" algn="l">
              <a:buClrTx/>
              <a:buSzTx/>
              <a:buFontTx/>
            </a:pPr>
            <a:r>
              <a:rPr lang="zh-CN" altLang="en-US" dirty="0">
                <a:sym typeface="+mn-ea"/>
              </a:rPr>
              <a:t>SWOT Analysis — Internal &amp; External Environment</a:t>
            </a:r>
            <a:endParaRPr lang="zh-CN" altLang="en-US" dirty="0">
              <a:sym typeface="+mn-ea"/>
            </a:endParaRPr>
          </a:p>
        </p:txBody>
      </p:sp>
    </p:spTree>
    <p:custDataLst>
      <p:tags r:id="rId21"/>
    </p:custData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1"/>
          <p:cNvSpPr/>
          <p:nvPr>
            <p:custDataLst>
              <p:tags r:id="rId1"/>
            </p:custDataLst>
          </p:nvPr>
        </p:nvSpPr>
        <p:spPr>
          <a:xfrm>
            <a:off x="428625" y="1478756"/>
            <a:ext cx="4145915" cy="230505"/>
          </a:xfrm>
          <a:prstGeom prst="rect">
            <a:avLst/>
          </a:prstGeom>
          <a:noFill/>
        </p:spPr>
        <p:txBody>
          <a:bodyPr wrap="square" lIns="0" tIns="0" rIns="0" bIns="0" rtlCol="0" anchor="t">
            <a:normAutofit fontScale="90000"/>
          </a:bodyPr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195" b="1" dirty="0">
                <a:solidFill>
                  <a:schemeClr val="tx1"/>
                </a:solidFill>
                <a:cs typeface="Microsoft YaHei Bold" pitchFamily="34" charset="-120"/>
              </a:rPr>
              <a:t>How Internal Factors Amplify or Mitigate External Forces</a:t>
            </a:r>
            <a:endParaRPr lang="en-US" sz="1195" b="1" dirty="0">
              <a:solidFill>
                <a:schemeClr val="tx1"/>
              </a:solidFill>
              <a:cs typeface="Microsoft YaHei Bold" pitchFamily="34" charset="-120"/>
            </a:endParaRPr>
          </a:p>
        </p:txBody>
      </p:sp>
      <p:sp>
        <p:nvSpPr>
          <p:cNvPr id="7" name="Shape 2"/>
          <p:cNvSpPr/>
          <p:nvPr/>
        </p:nvSpPr>
        <p:spPr>
          <a:xfrm>
            <a:off x="428625" y="1935956"/>
            <a:ext cx="6429375" cy="1314450"/>
          </a:xfrm>
          <a:prstGeom prst="rect">
            <a:avLst/>
          </a:prstGeom>
          <a:solidFill>
            <a:srgbClr val="FFFFFF">
              <a:alpha val="80000"/>
            </a:srgbClr>
          </a:solidFill>
        </p:spPr>
      </p:sp>
      <p:sp>
        <p:nvSpPr>
          <p:cNvPr id="8" name="Shape 3"/>
          <p:cNvSpPr/>
          <p:nvPr/>
        </p:nvSpPr>
        <p:spPr>
          <a:xfrm>
            <a:off x="428625" y="1935956"/>
            <a:ext cx="57150" cy="1314450"/>
          </a:xfrm>
          <a:prstGeom prst="rect">
            <a:avLst/>
          </a:prstGeom>
          <a:solidFill>
            <a:schemeClr val="accent1"/>
          </a:solidFill>
        </p:spPr>
      </p:sp>
      <p:pic>
        <p:nvPicPr>
          <p:cNvPr id="9" name="Image 3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0075" y="2135981"/>
            <a:ext cx="214313" cy="171450"/>
          </a:xfrm>
          <a:prstGeom prst="rect">
            <a:avLst/>
          </a:prstGeom>
        </p:spPr>
      </p:pic>
      <p:sp>
        <p:nvSpPr>
          <p:cNvPr id="10" name="Text 4"/>
          <p:cNvSpPr/>
          <p:nvPr>
            <p:custDataLst>
              <p:tags r:id="rId3"/>
            </p:custDataLst>
          </p:nvPr>
        </p:nvSpPr>
        <p:spPr>
          <a:xfrm>
            <a:off x="900113" y="2107406"/>
            <a:ext cx="2456180" cy="230505"/>
          </a:xfrm>
          <a:prstGeom prst="rect">
            <a:avLst/>
          </a:prstGeom>
          <a:noFill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195" b="1" dirty="0">
                <a:solidFill>
                  <a:schemeClr val="tx1"/>
                </a:solidFill>
                <a:cs typeface="Microsoft YaHei Bold" pitchFamily="34" charset="-120"/>
              </a:rPr>
              <a:t>Strengths ↔ Macro Opportunities</a:t>
            </a:r>
            <a:endParaRPr lang="en-US" sz="1195" b="1" dirty="0">
              <a:solidFill>
                <a:schemeClr val="tx1"/>
              </a:solidFill>
              <a:cs typeface="Microsoft YaHei Bold" pitchFamily="34" charset="-120"/>
            </a:endParaRPr>
          </a:p>
        </p:txBody>
      </p:sp>
      <p:sp>
        <p:nvSpPr>
          <p:cNvPr id="11" name="Text 5"/>
          <p:cNvSpPr/>
          <p:nvPr>
            <p:custDataLst>
              <p:tags r:id="rId4"/>
            </p:custDataLst>
          </p:nvPr>
        </p:nvSpPr>
        <p:spPr>
          <a:xfrm>
            <a:off x="600075" y="2421731"/>
            <a:ext cx="6086475" cy="205105"/>
          </a:xfrm>
          <a:prstGeom prst="rect">
            <a:avLst/>
          </a:prstGeom>
          <a:noFill/>
        </p:spPr>
        <p:txBody>
          <a:bodyPr wrap="square" lIns="0" tIns="0" rIns="0" bIns="0" rtlCol="0" anchor="t">
            <a:normAutofit fontScale="90000"/>
          </a:bodyPr>
          <a:lstStyle/>
          <a:p>
            <a:pPr marL="0" indent="0" algn="l">
              <a:lnSpc>
                <a:spcPts val="1600"/>
              </a:lnSpc>
              <a:buNone/>
            </a:pPr>
            <a:r>
              <a:rPr lang="en-US" sz="985" b="1" dirty="0">
                <a:solidFill>
                  <a:schemeClr val="tx1"/>
                </a:solidFill>
                <a:cs typeface="ui-sans-serif" pitchFamily="34" charset="-120"/>
              </a:rPr>
              <a:t>Strong brand recognition + Digital e-commerce growth = High conversion rates on Google Shopping</a:t>
            </a:r>
            <a:endParaRPr lang="en-US" sz="985" b="1" dirty="0">
              <a:solidFill>
                <a:schemeClr val="tx1"/>
              </a:solidFill>
              <a:cs typeface="ui-sans-serif" pitchFamily="34" charset="-120"/>
            </a:endParaRPr>
          </a:p>
        </p:txBody>
      </p:sp>
      <p:sp>
        <p:nvSpPr>
          <p:cNvPr id="12" name="Text 6"/>
          <p:cNvSpPr/>
          <p:nvPr>
            <p:custDataLst>
              <p:tags r:id="rId5"/>
            </p:custDataLst>
          </p:nvPr>
        </p:nvSpPr>
        <p:spPr>
          <a:xfrm>
            <a:off x="771525" y="2878931"/>
            <a:ext cx="5549900" cy="205105"/>
          </a:xfrm>
          <a:prstGeom prst="rect">
            <a:avLst/>
          </a:prstGeom>
          <a:noFill/>
        </p:spPr>
        <p:txBody>
          <a:bodyPr wrap="none" lIns="0" tIns="0" rIns="0" bIns="0" rtlCol="0" anchor="t">
            <a:spAutoFit/>
          </a:bodyPr>
          <a:lstStyle/>
          <a:p>
            <a:pPr marL="127000" indent="-127000" algn="l">
              <a:lnSpc>
                <a:spcPts val="1600"/>
              </a:lnSpc>
              <a:buSzPct val="100000"/>
              <a:buChar char="•"/>
            </a:pPr>
            <a:r>
              <a:rPr lang="en-US" sz="940" dirty="0">
                <a:solidFill>
                  <a:schemeClr val="tx1"/>
                </a:solidFill>
                <a:cs typeface="ui-sans-serif" pitchFamily="34" charset="-120"/>
              </a:rPr>
              <a:t>Nike's global trust guarantees strong click-through rates when products appear algorithmically.</a:t>
            </a:r>
            <a:endParaRPr lang="en-US" sz="940" dirty="0">
              <a:solidFill>
                <a:schemeClr val="tx1"/>
              </a:solidFill>
              <a:cs typeface="ui-sans-serif" pitchFamily="34" charset="-120"/>
            </a:endParaRPr>
          </a:p>
        </p:txBody>
      </p:sp>
      <p:sp>
        <p:nvSpPr>
          <p:cNvPr id="13" name="Shape 7"/>
          <p:cNvSpPr/>
          <p:nvPr>
            <p:custDataLst>
              <p:tags r:id="rId6"/>
            </p:custDataLst>
          </p:nvPr>
        </p:nvSpPr>
        <p:spPr>
          <a:xfrm>
            <a:off x="428625" y="3479006"/>
            <a:ext cx="6429375" cy="1314450"/>
          </a:xfrm>
          <a:prstGeom prst="rect">
            <a:avLst/>
          </a:prstGeom>
          <a:solidFill>
            <a:srgbClr val="FFFFFF">
              <a:alpha val="80000"/>
            </a:srgbClr>
          </a:solidFill>
        </p:spPr>
      </p:sp>
      <p:sp>
        <p:nvSpPr>
          <p:cNvPr id="14" name="Shape 8"/>
          <p:cNvSpPr/>
          <p:nvPr>
            <p:custDataLst>
              <p:tags r:id="rId7"/>
            </p:custDataLst>
          </p:nvPr>
        </p:nvSpPr>
        <p:spPr>
          <a:xfrm>
            <a:off x="428625" y="3479006"/>
            <a:ext cx="57150" cy="1314450"/>
          </a:xfrm>
          <a:prstGeom prst="rect">
            <a:avLst/>
          </a:prstGeom>
          <a:solidFill>
            <a:schemeClr val="accent2"/>
          </a:solidFill>
        </p:spPr>
      </p:sp>
      <p:pic>
        <p:nvPicPr>
          <p:cNvPr id="15" name="Image 4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00075" y="3679031"/>
            <a:ext cx="171450" cy="171450"/>
          </a:xfrm>
          <a:prstGeom prst="rect">
            <a:avLst/>
          </a:prstGeom>
        </p:spPr>
      </p:pic>
      <p:sp>
        <p:nvSpPr>
          <p:cNvPr id="16" name="Text 9"/>
          <p:cNvSpPr/>
          <p:nvPr>
            <p:custDataLst>
              <p:tags r:id="rId9"/>
            </p:custDataLst>
          </p:nvPr>
        </p:nvSpPr>
        <p:spPr>
          <a:xfrm>
            <a:off x="857250" y="3650456"/>
            <a:ext cx="2219325" cy="230505"/>
          </a:xfrm>
          <a:prstGeom prst="rect">
            <a:avLst/>
          </a:prstGeom>
          <a:noFill/>
        </p:spPr>
        <p:txBody>
          <a:bodyPr wrap="square" lIns="0" tIns="0" rIns="0" bIns="0" rtlCol="0" anchor="t">
            <a:normAutofit fontScale="90000"/>
          </a:bodyPr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195" b="1" dirty="0">
                <a:solidFill>
                  <a:schemeClr val="tx1"/>
                </a:solidFill>
                <a:cs typeface="Microsoft YaHei Bold" pitchFamily="34" charset="-120"/>
              </a:rPr>
              <a:t>Weaknesses ↔ Macro Threats</a:t>
            </a:r>
            <a:endParaRPr lang="en-US" sz="1195" b="1" dirty="0">
              <a:solidFill>
                <a:schemeClr val="tx1"/>
              </a:solidFill>
              <a:cs typeface="Microsoft YaHei Bold" pitchFamily="34" charset="-120"/>
            </a:endParaRPr>
          </a:p>
        </p:txBody>
      </p:sp>
      <p:sp>
        <p:nvSpPr>
          <p:cNvPr id="17" name="Text 10"/>
          <p:cNvSpPr/>
          <p:nvPr>
            <p:custDataLst>
              <p:tags r:id="rId10"/>
            </p:custDataLst>
          </p:nvPr>
        </p:nvSpPr>
        <p:spPr>
          <a:xfrm>
            <a:off x="600075" y="3964781"/>
            <a:ext cx="6086475" cy="205105"/>
          </a:xfrm>
          <a:prstGeom prst="rect">
            <a:avLst/>
          </a:prstGeom>
          <a:noFill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ts val="1600"/>
              </a:lnSpc>
              <a:buNone/>
            </a:pPr>
            <a:r>
              <a:rPr lang="en-US" sz="985" b="1" dirty="0">
                <a:solidFill>
                  <a:schemeClr val="tx1"/>
                </a:solidFill>
                <a:cs typeface="ui-sans-serif" pitchFamily="34" charset="-120"/>
              </a:rPr>
              <a:t>Premium pricing + Economic inflation = Risk of losing price-sensitive customers in physical retail</a:t>
            </a:r>
            <a:endParaRPr lang="en-US" sz="985" b="1" dirty="0">
              <a:solidFill>
                <a:schemeClr val="tx1"/>
              </a:solidFill>
              <a:cs typeface="ui-sans-serif" pitchFamily="34" charset="-120"/>
            </a:endParaRPr>
          </a:p>
        </p:txBody>
      </p:sp>
      <p:sp>
        <p:nvSpPr>
          <p:cNvPr id="18" name="Text 11"/>
          <p:cNvSpPr/>
          <p:nvPr>
            <p:custDataLst>
              <p:tags r:id="rId11"/>
            </p:custDataLst>
          </p:nvPr>
        </p:nvSpPr>
        <p:spPr>
          <a:xfrm>
            <a:off x="771525" y="4421981"/>
            <a:ext cx="5184775" cy="205105"/>
          </a:xfrm>
          <a:prstGeom prst="rect">
            <a:avLst/>
          </a:prstGeom>
          <a:noFill/>
        </p:spPr>
        <p:txBody>
          <a:bodyPr wrap="none" lIns="0" tIns="0" rIns="0" bIns="0" rtlCol="0" anchor="t">
            <a:spAutoFit/>
          </a:bodyPr>
          <a:lstStyle/>
          <a:p>
            <a:pPr marL="127000" indent="-127000" algn="l">
              <a:lnSpc>
                <a:spcPts val="1600"/>
              </a:lnSpc>
              <a:buSzPct val="100000"/>
              <a:buChar char="•"/>
            </a:pPr>
            <a:r>
              <a:rPr lang="en-US" sz="940" dirty="0">
                <a:solidFill>
                  <a:schemeClr val="tx1"/>
                </a:solidFill>
                <a:cs typeface="ui-sans-serif" pitchFamily="34" charset="-120"/>
              </a:rPr>
              <a:t>In JD Sports, consumers can easily compare prices with cheaper competitors like Puma.</a:t>
            </a:r>
            <a:endParaRPr lang="en-US" sz="940" dirty="0">
              <a:solidFill>
                <a:schemeClr val="tx1"/>
              </a:solidFill>
              <a:cs typeface="ui-sans-serif" pitchFamily="34" charset="-120"/>
            </a:endParaRPr>
          </a:p>
        </p:txBody>
      </p:sp>
      <p:sp>
        <p:nvSpPr>
          <p:cNvPr id="19" name="Text 12"/>
          <p:cNvSpPr/>
          <p:nvPr>
            <p:custDataLst>
              <p:tags r:id="rId12"/>
            </p:custDataLst>
          </p:nvPr>
        </p:nvSpPr>
        <p:spPr>
          <a:xfrm>
            <a:off x="7290783" y="5057775"/>
            <a:ext cx="1483995" cy="89535"/>
          </a:xfrm>
          <a:prstGeom prst="rect">
            <a:avLst/>
          </a:prstGeom>
          <a:noFill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700"/>
              </a:lnSpc>
              <a:buNone/>
            </a:pPr>
            <a:r>
              <a:rPr lang="en-US" sz="620" dirty="0">
                <a:solidFill>
                  <a:schemeClr val="tx1"/>
                </a:solidFill>
                <a:cs typeface="ui-sans-serif" pitchFamily="34" charset="-120"/>
              </a:rPr>
              <a:t>Nike, Inc. Environmental Business Audit</a:t>
            </a:r>
            <a:endParaRPr lang="en-US" sz="620" dirty="0">
              <a:solidFill>
                <a:schemeClr val="tx1"/>
              </a:solidFill>
              <a:cs typeface="ui-sans-serif" pitchFamily="34" charset="-120"/>
            </a:endParaRPr>
          </a:p>
        </p:txBody>
      </p:sp>
      <p:sp>
        <p:nvSpPr>
          <p:cNvPr id="20" name="标题 19"/>
          <p:cNvSpPr>
            <a:spLocks noGrp="1"/>
          </p:cNvSpPr>
          <p:nvPr>
            <p:ph type="title"/>
            <p:custDataLst>
              <p:tags r:id="rId13"/>
            </p:custDataLst>
          </p:nvPr>
        </p:nvSpPr>
        <p:spPr/>
        <p:txBody>
          <a:bodyPr vert="horz" wrap="square" lIns="0" tIns="0" rIns="0" bIns="0" rtlCol="0" anchor="b">
            <a:normAutofit/>
          </a:bodyPr>
          <a:lstStyle>
            <a:lvl1pPr>
              <a:defRPr>
                <a:latin typeface="+mj-lt"/>
                <a:ea typeface="+mj-lt"/>
                <a:cs typeface="+mj-lt"/>
              </a:defRPr>
            </a:lvl1pPr>
          </a:lstStyle>
          <a:p>
            <a:pPr lvl="0" algn="l">
              <a:buClrTx/>
              <a:buSzTx/>
              <a:buFontTx/>
            </a:pPr>
            <a:r>
              <a:rPr lang="zh-CN" altLang="en-US" dirty="0">
                <a:sym typeface="+mn-ea"/>
              </a:rPr>
              <a:t>Interrelationship Analysis</a:t>
            </a:r>
            <a:endParaRPr lang="zh-CN" altLang="en-US" dirty="0">
              <a:sym typeface="+mn-ea"/>
            </a:endParaRPr>
          </a:p>
        </p:txBody>
      </p:sp>
    </p:spTree>
    <p:custDataLst>
      <p:tags r:id="rId14"/>
    </p:custData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1"/>
          <p:cNvSpPr/>
          <p:nvPr>
            <p:custDataLst>
              <p:tags r:id="rId1"/>
            </p:custDataLst>
          </p:nvPr>
        </p:nvSpPr>
        <p:spPr>
          <a:xfrm>
            <a:off x="428625" y="1450181"/>
            <a:ext cx="2759075" cy="230505"/>
          </a:xfrm>
          <a:prstGeom prst="rect">
            <a:avLst/>
          </a:prstGeom>
          <a:noFill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195" b="1" dirty="0">
                <a:solidFill>
                  <a:schemeClr val="tx1"/>
                </a:solidFill>
                <a:cs typeface="Microsoft YaHei Bold" pitchFamily="34" charset="-120"/>
              </a:rPr>
              <a:t>Weighing Opportunities Against Risks</a:t>
            </a:r>
            <a:endParaRPr lang="en-US" sz="1195" b="1" dirty="0">
              <a:solidFill>
                <a:schemeClr val="tx1"/>
              </a:solidFill>
              <a:cs typeface="Microsoft YaHei Bold" pitchFamily="34" charset="-120"/>
            </a:endParaRPr>
          </a:p>
        </p:txBody>
      </p:sp>
      <p:sp>
        <p:nvSpPr>
          <p:cNvPr id="7" name="Text 2"/>
          <p:cNvSpPr/>
          <p:nvPr>
            <p:custDataLst>
              <p:tags r:id="rId2"/>
            </p:custDataLst>
          </p:nvPr>
        </p:nvSpPr>
        <p:spPr>
          <a:xfrm>
            <a:off x="428625" y="1850231"/>
            <a:ext cx="2098040" cy="298450"/>
          </a:xfrm>
          <a:prstGeom prst="rect">
            <a:avLst/>
          </a:prstGeom>
          <a:noFill/>
        </p:spPr>
        <p:txBody>
          <a:bodyPr wrap="square" lIns="0" tIns="0" rIns="0" bIns="68072" rtlCol="0" anchor="t">
            <a:normAutofit/>
          </a:bodyPr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195" b="1" dirty="0">
                <a:solidFill>
                  <a:schemeClr val="tx1"/>
                </a:solidFill>
                <a:cs typeface="Microsoft YaHei Bold" pitchFamily="34" charset="-120"/>
              </a:rPr>
              <a:t>Most Critical External Factor</a:t>
            </a:r>
            <a:endParaRPr lang="en-US" sz="1195" b="1" dirty="0">
              <a:solidFill>
                <a:schemeClr val="tx1"/>
              </a:solidFill>
              <a:cs typeface="Microsoft YaHei Bold" pitchFamily="34" charset="-120"/>
            </a:endParaRPr>
          </a:p>
        </p:txBody>
      </p:sp>
      <p:pic>
        <p:nvPicPr>
          <p:cNvPr id="8" name="Image 3" descr="preencoded.png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428625" y="2309217"/>
            <a:ext cx="107156" cy="142875"/>
          </a:xfrm>
          <a:prstGeom prst="rect">
            <a:avLst/>
          </a:prstGeom>
        </p:spPr>
      </p:pic>
      <p:sp>
        <p:nvSpPr>
          <p:cNvPr id="9" name="Text 3"/>
          <p:cNvSpPr/>
          <p:nvPr>
            <p:custDataLst>
              <p:tags r:id="rId5"/>
            </p:custDataLst>
          </p:nvPr>
        </p:nvSpPr>
        <p:spPr>
          <a:xfrm>
            <a:off x="621506" y="2264569"/>
            <a:ext cx="1125220" cy="230505"/>
          </a:xfrm>
          <a:prstGeom prst="rect">
            <a:avLst/>
          </a:prstGeom>
          <a:noFill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985" b="1" dirty="0">
                <a:solidFill>
                  <a:schemeClr val="tx1"/>
                </a:solidFill>
                <a:cs typeface="ui-sans-serif" pitchFamily="34" charset="-120"/>
              </a:rPr>
              <a:t>Economic inflation</a:t>
            </a:r>
            <a:endParaRPr lang="en-US" sz="985" b="1" dirty="0">
              <a:solidFill>
                <a:schemeClr val="tx1"/>
              </a:solidFill>
              <a:cs typeface="ui-sans-serif" pitchFamily="34" charset="-120"/>
            </a:endParaRPr>
          </a:p>
        </p:txBody>
      </p:sp>
      <p:sp>
        <p:nvSpPr>
          <p:cNvPr id="10" name="Text 4"/>
          <p:cNvSpPr/>
          <p:nvPr>
            <p:custDataLst>
              <p:tags r:id="rId6"/>
            </p:custDataLst>
          </p:nvPr>
        </p:nvSpPr>
        <p:spPr>
          <a:xfrm>
            <a:off x="1786970" y="2553891"/>
            <a:ext cx="147955" cy="205105"/>
          </a:xfrm>
          <a:prstGeom prst="rect">
            <a:avLst/>
          </a:prstGeom>
          <a:noFill/>
        </p:spPr>
        <p:txBody>
          <a:bodyPr wrap="square" lIns="0" tIns="0" rIns="0" bIns="0" rtlCol="0" anchor="t">
            <a:normAutofit fontScale="90000"/>
          </a:bodyPr>
          <a:lstStyle/>
          <a:p>
            <a:pPr marL="0" indent="0" algn="ctr">
              <a:lnSpc>
                <a:spcPts val="1600"/>
              </a:lnSpc>
              <a:buNone/>
            </a:pPr>
            <a:r>
              <a:rPr lang="en-US" sz="885" b="1" dirty="0">
                <a:solidFill>
                  <a:schemeClr val="tx1"/>
                </a:solidFill>
                <a:cs typeface="Microsoft YaHei Bold" pitchFamily="34" charset="-120"/>
              </a:rPr>
              <a:t>VS</a:t>
            </a:r>
            <a:endParaRPr lang="en-US" sz="885" b="1" dirty="0">
              <a:solidFill>
                <a:schemeClr val="tx1"/>
              </a:solidFill>
              <a:cs typeface="Microsoft YaHei Bold" pitchFamily="34" charset="-120"/>
            </a:endParaRPr>
          </a:p>
        </p:txBody>
      </p:sp>
      <p:pic>
        <p:nvPicPr>
          <p:cNvPr id="11" name="Image 4" descr="preencoded.png"/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8"/>
          <a:stretch>
            <a:fillRect/>
          </a:stretch>
        </p:blipFill>
        <p:spPr>
          <a:xfrm>
            <a:off x="428625" y="2827139"/>
            <a:ext cx="107156" cy="142875"/>
          </a:xfrm>
          <a:prstGeom prst="rect">
            <a:avLst/>
          </a:prstGeom>
        </p:spPr>
      </p:pic>
      <p:sp>
        <p:nvSpPr>
          <p:cNvPr id="12" name="Text 5"/>
          <p:cNvSpPr/>
          <p:nvPr>
            <p:custDataLst>
              <p:tags r:id="rId9"/>
            </p:custDataLst>
          </p:nvPr>
        </p:nvSpPr>
        <p:spPr>
          <a:xfrm>
            <a:off x="621506" y="2782491"/>
            <a:ext cx="2114550" cy="230505"/>
          </a:xfrm>
          <a:prstGeom prst="rect">
            <a:avLst/>
          </a:prstGeom>
          <a:noFill/>
        </p:spPr>
        <p:txBody>
          <a:bodyPr wrap="square" lIns="0" tIns="0" rIns="0" bIns="0" rtlCol="0" anchor="t">
            <a:normAutofit fontScale="90000"/>
          </a:bodyPr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985" b="1" dirty="0">
                <a:solidFill>
                  <a:schemeClr val="tx1"/>
                </a:solidFill>
                <a:cs typeface="ui-sans-serif" pitchFamily="34" charset="-120"/>
              </a:rPr>
              <a:t>Technological e-commerce growth</a:t>
            </a:r>
            <a:endParaRPr lang="en-US" sz="985" b="1" dirty="0">
              <a:solidFill>
                <a:schemeClr val="tx1"/>
              </a:solidFill>
              <a:cs typeface="ui-sans-serif" pitchFamily="34" charset="-120"/>
            </a:endParaRPr>
          </a:p>
        </p:txBody>
      </p:sp>
      <p:sp>
        <p:nvSpPr>
          <p:cNvPr id="13" name="Text 6"/>
          <p:cNvSpPr/>
          <p:nvPr>
            <p:custDataLst>
              <p:tags r:id="rId10"/>
            </p:custDataLst>
          </p:nvPr>
        </p:nvSpPr>
        <p:spPr>
          <a:xfrm>
            <a:off x="3636169" y="1850231"/>
            <a:ext cx="2045335" cy="298450"/>
          </a:xfrm>
          <a:prstGeom prst="rect">
            <a:avLst/>
          </a:prstGeom>
          <a:noFill/>
        </p:spPr>
        <p:txBody>
          <a:bodyPr wrap="square" lIns="0" tIns="0" rIns="0" bIns="68072" rtlCol="0" anchor="t">
            <a:normAutofit/>
          </a:bodyPr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195" b="1" dirty="0">
                <a:solidFill>
                  <a:schemeClr val="tx1"/>
                </a:solidFill>
                <a:cs typeface="Microsoft YaHei Bold" pitchFamily="34" charset="-120"/>
              </a:rPr>
              <a:t>Most Critical Internal Factor</a:t>
            </a:r>
            <a:endParaRPr lang="en-US" sz="1195" b="1" dirty="0">
              <a:solidFill>
                <a:schemeClr val="tx1"/>
              </a:solidFill>
              <a:cs typeface="Microsoft YaHei Bold" pitchFamily="34" charset="-120"/>
            </a:endParaRPr>
          </a:p>
        </p:txBody>
      </p:sp>
      <p:pic>
        <p:nvPicPr>
          <p:cNvPr id="14" name="Image 5" descr="preencoded.png"/>
          <p:cNvPicPr>
            <a:picLocks noChangeAspect="1"/>
          </p:cNvPicPr>
          <p:nvPr>
            <p:custDataLst>
              <p:tags r:id="rId11"/>
            </p:custDataLst>
          </p:nvPr>
        </p:nvPicPr>
        <p:blipFill>
          <a:blip r:embed="rId12"/>
          <a:stretch>
            <a:fillRect/>
          </a:stretch>
        </p:blipFill>
        <p:spPr>
          <a:xfrm>
            <a:off x="3636169" y="2309217"/>
            <a:ext cx="142875" cy="142875"/>
          </a:xfrm>
          <a:prstGeom prst="rect">
            <a:avLst/>
          </a:prstGeom>
        </p:spPr>
      </p:pic>
      <p:sp>
        <p:nvSpPr>
          <p:cNvPr id="15" name="Text 7"/>
          <p:cNvSpPr/>
          <p:nvPr>
            <p:custDataLst>
              <p:tags r:id="rId13"/>
            </p:custDataLst>
          </p:nvPr>
        </p:nvSpPr>
        <p:spPr>
          <a:xfrm>
            <a:off x="3864769" y="2264569"/>
            <a:ext cx="896620" cy="230505"/>
          </a:xfrm>
          <a:prstGeom prst="rect">
            <a:avLst/>
          </a:prstGeom>
          <a:noFill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985" b="1" dirty="0">
                <a:solidFill>
                  <a:schemeClr val="tx1"/>
                </a:solidFill>
                <a:cs typeface="ui-sans-serif" pitchFamily="34" charset="-120"/>
              </a:rPr>
              <a:t>Brand strength</a:t>
            </a:r>
            <a:endParaRPr lang="en-US" sz="985" b="1" dirty="0">
              <a:solidFill>
                <a:schemeClr val="tx1"/>
              </a:solidFill>
              <a:cs typeface="ui-sans-serif" pitchFamily="34" charset="-120"/>
            </a:endParaRPr>
          </a:p>
        </p:txBody>
      </p:sp>
      <p:sp>
        <p:nvSpPr>
          <p:cNvPr id="16" name="Text 8"/>
          <p:cNvSpPr/>
          <p:nvPr>
            <p:custDataLst>
              <p:tags r:id="rId14"/>
            </p:custDataLst>
          </p:nvPr>
        </p:nvSpPr>
        <p:spPr>
          <a:xfrm>
            <a:off x="4994514" y="2553891"/>
            <a:ext cx="147955" cy="205105"/>
          </a:xfrm>
          <a:prstGeom prst="rect">
            <a:avLst/>
          </a:prstGeom>
          <a:noFill/>
        </p:spPr>
        <p:txBody>
          <a:bodyPr wrap="square" lIns="0" tIns="0" rIns="0" bIns="0" rtlCol="0" anchor="t">
            <a:normAutofit fontScale="90000"/>
          </a:bodyPr>
          <a:lstStyle/>
          <a:p>
            <a:pPr marL="0" indent="0" algn="ctr">
              <a:lnSpc>
                <a:spcPts val="1600"/>
              </a:lnSpc>
              <a:buNone/>
            </a:pPr>
            <a:r>
              <a:rPr lang="en-US" sz="885" b="1" dirty="0">
                <a:solidFill>
                  <a:schemeClr val="tx1"/>
                </a:solidFill>
                <a:cs typeface="Microsoft YaHei Bold" pitchFamily="34" charset="-120"/>
              </a:rPr>
              <a:t>VS</a:t>
            </a:r>
            <a:endParaRPr lang="en-US" sz="885" b="1" dirty="0">
              <a:solidFill>
                <a:schemeClr val="tx1"/>
              </a:solidFill>
              <a:cs typeface="Microsoft YaHei Bold" pitchFamily="34" charset="-120"/>
            </a:endParaRPr>
          </a:p>
        </p:txBody>
      </p:sp>
      <p:pic>
        <p:nvPicPr>
          <p:cNvPr id="17" name="Image 6" descr="preencoded.png"/>
          <p:cNvPicPr>
            <a:picLocks noChangeAspect="1"/>
          </p:cNvPicPr>
          <p:nvPr>
            <p:custDataLst>
              <p:tags r:id="rId15"/>
            </p:custDataLst>
          </p:nvPr>
        </p:nvPicPr>
        <p:blipFill>
          <a:blip r:embed="rId16"/>
          <a:stretch>
            <a:fillRect/>
          </a:stretch>
        </p:blipFill>
        <p:spPr>
          <a:xfrm>
            <a:off x="3636169" y="2827139"/>
            <a:ext cx="142875" cy="142875"/>
          </a:xfrm>
          <a:prstGeom prst="rect">
            <a:avLst/>
          </a:prstGeom>
        </p:spPr>
      </p:pic>
      <p:sp>
        <p:nvSpPr>
          <p:cNvPr id="18" name="Text 9"/>
          <p:cNvSpPr/>
          <p:nvPr>
            <p:custDataLst>
              <p:tags r:id="rId17"/>
            </p:custDataLst>
          </p:nvPr>
        </p:nvSpPr>
        <p:spPr>
          <a:xfrm>
            <a:off x="3864769" y="2782491"/>
            <a:ext cx="1185545" cy="230505"/>
          </a:xfrm>
          <a:prstGeom prst="rect">
            <a:avLst/>
          </a:prstGeom>
          <a:noFill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985" b="1" dirty="0">
                <a:solidFill>
                  <a:schemeClr val="tx1"/>
                </a:solidFill>
                <a:cs typeface="ui-sans-serif" pitchFamily="34" charset="-120"/>
              </a:rPr>
              <a:t>Pricing vulnerability</a:t>
            </a:r>
            <a:endParaRPr lang="en-US" sz="985" b="1" dirty="0">
              <a:solidFill>
                <a:schemeClr val="tx1"/>
              </a:solidFill>
              <a:cs typeface="ui-sans-serif" pitchFamily="34" charset="-120"/>
            </a:endParaRPr>
          </a:p>
        </p:txBody>
      </p:sp>
      <p:sp>
        <p:nvSpPr>
          <p:cNvPr id="19" name="Shape 10"/>
          <p:cNvSpPr/>
          <p:nvPr>
            <p:custDataLst>
              <p:tags r:id="rId18"/>
            </p:custDataLst>
          </p:nvPr>
        </p:nvSpPr>
        <p:spPr>
          <a:xfrm>
            <a:off x="428625" y="3128963"/>
            <a:ext cx="6072188" cy="1643063"/>
          </a:xfrm>
          <a:prstGeom prst="rect">
            <a:avLst/>
          </a:prstGeom>
          <a:solidFill>
            <a:srgbClr val="FFFFFF">
              <a:alpha val="90000"/>
            </a:srgbClr>
          </a:solidFill>
          <a:ln w="18288">
            <a:solidFill>
              <a:srgbClr val="283E52"/>
            </a:solidFill>
            <a:prstDash val="solid"/>
          </a:ln>
        </p:spPr>
      </p:sp>
      <p:pic>
        <p:nvPicPr>
          <p:cNvPr id="20" name="Image 7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542925" y="3271838"/>
            <a:ext cx="171450" cy="171450"/>
          </a:xfrm>
          <a:prstGeom prst="rect">
            <a:avLst/>
          </a:prstGeom>
        </p:spPr>
      </p:pic>
      <p:sp>
        <p:nvSpPr>
          <p:cNvPr id="21" name="Text 11"/>
          <p:cNvSpPr/>
          <p:nvPr>
            <p:custDataLst>
              <p:tags r:id="rId20"/>
            </p:custDataLst>
          </p:nvPr>
        </p:nvSpPr>
        <p:spPr>
          <a:xfrm>
            <a:off x="800100" y="3243263"/>
            <a:ext cx="718185" cy="230505"/>
          </a:xfrm>
          <a:prstGeom prst="rect">
            <a:avLst/>
          </a:prstGeom>
          <a:noFill/>
        </p:spPr>
        <p:txBody>
          <a:bodyPr wrap="square" lIns="0" tIns="0" rIns="0" bIns="0" rtlCol="0" anchor="t">
            <a:normAutofit fontScale="90000"/>
          </a:bodyPr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195" b="1" dirty="0">
                <a:solidFill>
                  <a:schemeClr val="tx1"/>
                </a:solidFill>
                <a:cs typeface="Microsoft YaHei Bold" pitchFamily="34" charset="-120"/>
              </a:rPr>
              <a:t>Judgment</a:t>
            </a:r>
            <a:endParaRPr lang="en-US" sz="1195" b="1" dirty="0">
              <a:solidFill>
                <a:schemeClr val="tx1"/>
              </a:solidFill>
              <a:cs typeface="Microsoft YaHei Bold" pitchFamily="34" charset="-120"/>
            </a:endParaRPr>
          </a:p>
        </p:txBody>
      </p:sp>
      <p:sp>
        <p:nvSpPr>
          <p:cNvPr id="22" name="Text 12"/>
          <p:cNvSpPr/>
          <p:nvPr>
            <p:custDataLst>
              <p:tags r:id="rId21"/>
            </p:custDataLst>
          </p:nvPr>
        </p:nvSpPr>
        <p:spPr>
          <a:xfrm>
            <a:off x="542925" y="3586163"/>
            <a:ext cx="5843588" cy="563880"/>
          </a:xfrm>
          <a:prstGeom prst="rect">
            <a:avLst/>
          </a:prstGeom>
          <a:noFill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ts val="2200"/>
              </a:lnSpc>
              <a:buNone/>
            </a:pPr>
            <a:r>
              <a:rPr lang="en-US" sz="1195" b="1" dirty="0">
                <a:solidFill>
                  <a:schemeClr val="tx1"/>
                </a:solidFill>
                <a:cs typeface="Microsoft YaHei Bold" pitchFamily="34" charset="-120"/>
              </a:rPr>
              <a:t>"Technological expansion in digital channels outweighs near-term economic risk when the product mix is strategically managed."</a:t>
            </a:r>
            <a:endParaRPr lang="en-US" sz="1195" b="1" dirty="0">
              <a:solidFill>
                <a:schemeClr val="tx1"/>
              </a:solidFill>
              <a:cs typeface="Microsoft YaHei Bold" pitchFamily="34" charset="-120"/>
            </a:endParaRPr>
          </a:p>
        </p:txBody>
      </p:sp>
      <p:sp>
        <p:nvSpPr>
          <p:cNvPr id="23" name="Text 13"/>
          <p:cNvSpPr/>
          <p:nvPr>
            <p:custDataLst>
              <p:tags r:id="rId22"/>
            </p:custDataLst>
          </p:nvPr>
        </p:nvSpPr>
        <p:spPr>
          <a:xfrm>
            <a:off x="542925" y="4229100"/>
            <a:ext cx="5843588" cy="410210"/>
          </a:xfrm>
          <a:prstGeom prst="rect">
            <a:avLst/>
          </a:prstGeom>
          <a:noFill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ts val="1600"/>
              </a:lnSpc>
              <a:buNone/>
            </a:pPr>
            <a:r>
              <a:rPr lang="en-US" sz="985" b="1" dirty="0">
                <a:solidFill>
                  <a:schemeClr val="tx1"/>
                </a:solidFill>
                <a:cs typeface="ui-sans-serif" pitchFamily="34" charset="-120"/>
              </a:rPr>
              <a:t>Delaying expansion out of economic fear would mean ceding long-term digital market share to competitors.</a:t>
            </a:r>
            <a:endParaRPr lang="en-US" sz="985" b="1" dirty="0">
              <a:solidFill>
                <a:schemeClr val="tx1"/>
              </a:solidFill>
              <a:cs typeface="ui-sans-serif" pitchFamily="34" charset="-120"/>
            </a:endParaRPr>
          </a:p>
        </p:txBody>
      </p:sp>
      <p:sp>
        <p:nvSpPr>
          <p:cNvPr id="24" name="Text 14"/>
          <p:cNvSpPr/>
          <p:nvPr>
            <p:custDataLst>
              <p:tags r:id="rId23"/>
            </p:custDataLst>
          </p:nvPr>
        </p:nvSpPr>
        <p:spPr>
          <a:xfrm>
            <a:off x="7290783" y="5057775"/>
            <a:ext cx="1483995" cy="89535"/>
          </a:xfrm>
          <a:prstGeom prst="rect">
            <a:avLst/>
          </a:prstGeom>
          <a:noFill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700"/>
              </a:lnSpc>
              <a:buNone/>
            </a:pPr>
            <a:r>
              <a:rPr lang="en-US" sz="620" dirty="0">
                <a:solidFill>
                  <a:schemeClr val="tx1"/>
                </a:solidFill>
                <a:cs typeface="ui-sans-serif" pitchFamily="34" charset="-120"/>
              </a:rPr>
              <a:t>Nike, Inc. Environmental Business Audit</a:t>
            </a:r>
            <a:endParaRPr lang="en-US" sz="620" dirty="0">
              <a:solidFill>
                <a:schemeClr val="tx1"/>
              </a:solidFill>
              <a:cs typeface="ui-sans-serif" pitchFamily="34" charset="-120"/>
            </a:endParaRPr>
          </a:p>
        </p:txBody>
      </p:sp>
      <p:sp>
        <p:nvSpPr>
          <p:cNvPr id="26" name="标题 25"/>
          <p:cNvSpPr>
            <a:spLocks noGrp="1"/>
          </p:cNvSpPr>
          <p:nvPr>
            <p:ph type="title"/>
            <p:custDataLst>
              <p:tags r:id="rId24"/>
            </p:custDataLst>
          </p:nvPr>
        </p:nvSpPr>
        <p:spPr/>
        <p:txBody>
          <a:bodyPr vert="horz" wrap="square" lIns="0" tIns="0" rIns="0" bIns="0" rtlCol="0" anchor="b">
            <a:normAutofit/>
          </a:bodyPr>
          <a:lstStyle/>
          <a:p>
            <a:pPr lvl="0" algn="l">
              <a:buClrTx/>
              <a:buSzTx/>
              <a:buFontTx/>
            </a:pPr>
            <a:r>
              <a:rPr lang="zh-CN" altLang="en-US">
                <a:sym typeface="+mn-ea"/>
              </a:rPr>
              <a:t>Critical Evaluation</a:t>
            </a:r>
            <a:endParaRPr lang="zh-CN" altLang="en-US">
              <a:sym typeface="+mn-ea"/>
            </a:endParaRPr>
          </a:p>
        </p:txBody>
      </p:sp>
    </p:spTree>
    <p:custDataLst>
      <p:tags r:id="rId25"/>
    </p:custData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1"/>
          <p:cNvSpPr/>
          <p:nvPr>
            <p:custDataLst>
              <p:tags r:id="rId1"/>
            </p:custDataLst>
          </p:nvPr>
        </p:nvSpPr>
        <p:spPr>
          <a:xfrm>
            <a:off x="428625" y="1450181"/>
            <a:ext cx="3355975" cy="230505"/>
          </a:xfrm>
          <a:prstGeom prst="rect">
            <a:avLst/>
          </a:prstGeom>
          <a:noFill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195" b="1" dirty="0">
                <a:solidFill>
                  <a:schemeClr val="tx1"/>
                </a:solidFill>
                <a:cs typeface="Microsoft YaHei Bold" pitchFamily="34" charset="-120"/>
              </a:rPr>
              <a:t>Strategic Roadmap for Distribution Expansion</a:t>
            </a:r>
            <a:endParaRPr lang="en-US" sz="1195" b="1" dirty="0">
              <a:solidFill>
                <a:schemeClr val="tx1"/>
              </a:solidFill>
              <a:cs typeface="Microsoft YaHei Bold" pitchFamily="34" charset="-120"/>
            </a:endParaRPr>
          </a:p>
        </p:txBody>
      </p:sp>
      <p:sp>
        <p:nvSpPr>
          <p:cNvPr id="7" name="Shape 2"/>
          <p:cNvSpPr/>
          <p:nvPr/>
        </p:nvSpPr>
        <p:spPr>
          <a:xfrm>
            <a:off x="428625" y="1850231"/>
            <a:ext cx="6429375" cy="657225"/>
          </a:xfrm>
          <a:prstGeom prst="rect">
            <a:avLst/>
          </a:prstGeom>
          <a:solidFill>
            <a:schemeClr val="accent1"/>
          </a:solidFill>
        </p:spPr>
      </p:sp>
      <p:pic>
        <p:nvPicPr>
          <p:cNvPr id="8" name="Image 3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4350" y="1964531"/>
            <a:ext cx="150019" cy="171450"/>
          </a:xfrm>
          <a:prstGeom prst="rect">
            <a:avLst/>
          </a:prstGeom>
        </p:spPr>
      </p:pic>
      <p:sp>
        <p:nvSpPr>
          <p:cNvPr id="9" name="Text 3"/>
          <p:cNvSpPr/>
          <p:nvPr>
            <p:custDataLst>
              <p:tags r:id="rId3"/>
            </p:custDataLst>
          </p:nvPr>
        </p:nvSpPr>
        <p:spPr>
          <a:xfrm>
            <a:off x="750094" y="1935956"/>
            <a:ext cx="1361440" cy="230505"/>
          </a:xfrm>
          <a:prstGeom prst="rect">
            <a:avLst/>
          </a:prstGeom>
          <a:noFill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195" b="1" dirty="0">
                <a:solidFill>
                  <a:schemeClr val="lt2"/>
                </a:solidFill>
                <a:cs typeface="Microsoft YaHei Bold" pitchFamily="34" charset="-120"/>
              </a:rPr>
              <a:t>Overall Conclusion</a:t>
            </a:r>
            <a:endParaRPr lang="en-US" sz="1195" b="1" dirty="0">
              <a:solidFill>
                <a:schemeClr val="lt2"/>
              </a:solidFill>
              <a:cs typeface="Microsoft YaHei Bold" pitchFamily="34" charset="-120"/>
            </a:endParaRPr>
          </a:p>
        </p:txBody>
      </p:sp>
      <p:sp>
        <p:nvSpPr>
          <p:cNvPr id="10" name="Text 4"/>
          <p:cNvSpPr/>
          <p:nvPr>
            <p:custDataLst>
              <p:tags r:id="rId4"/>
            </p:custDataLst>
          </p:nvPr>
        </p:nvSpPr>
        <p:spPr>
          <a:xfrm>
            <a:off x="514350" y="2221706"/>
            <a:ext cx="4095750" cy="205105"/>
          </a:xfrm>
          <a:prstGeom prst="rect">
            <a:avLst/>
          </a:prstGeom>
          <a:noFill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ts val="1600"/>
              </a:lnSpc>
              <a:buNone/>
            </a:pPr>
            <a:r>
              <a:rPr lang="en-US" sz="985" b="1" dirty="0">
                <a:solidFill>
                  <a:schemeClr val="lt2"/>
                </a:solidFill>
                <a:cs typeface="ui-sans-serif" pitchFamily="34" charset="-120"/>
              </a:rPr>
              <a:t>Nike is in a strong position to expand despite economic headwinds.</a:t>
            </a:r>
            <a:endParaRPr lang="en-US" sz="985" b="1" dirty="0">
              <a:solidFill>
                <a:schemeClr val="lt2"/>
              </a:solidFill>
              <a:cs typeface="ui-sans-serif" pitchFamily="34" charset="-120"/>
            </a:endParaRPr>
          </a:p>
        </p:txBody>
      </p:sp>
      <p:sp>
        <p:nvSpPr>
          <p:cNvPr id="11" name="Shape 5"/>
          <p:cNvSpPr/>
          <p:nvPr/>
        </p:nvSpPr>
        <p:spPr>
          <a:xfrm>
            <a:off x="428625" y="2593181"/>
            <a:ext cx="6429375" cy="921544"/>
          </a:xfrm>
          <a:prstGeom prst="rect">
            <a:avLst/>
          </a:prstGeom>
          <a:solidFill>
            <a:srgbClr val="FFFFFF">
              <a:alpha val="90000"/>
            </a:srgbClr>
          </a:solidFill>
        </p:spPr>
      </p:sp>
      <p:sp>
        <p:nvSpPr>
          <p:cNvPr id="12" name="Shape 6"/>
          <p:cNvSpPr/>
          <p:nvPr/>
        </p:nvSpPr>
        <p:spPr>
          <a:xfrm>
            <a:off x="428625" y="2593181"/>
            <a:ext cx="57150" cy="921544"/>
          </a:xfrm>
          <a:prstGeom prst="rect">
            <a:avLst/>
          </a:prstGeom>
          <a:solidFill>
            <a:schemeClr val="accent2"/>
          </a:solidFill>
        </p:spPr>
      </p:sp>
      <p:pic>
        <p:nvPicPr>
          <p:cNvPr id="13" name="Image 4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14350" y="2707481"/>
            <a:ext cx="214313" cy="171450"/>
          </a:xfrm>
          <a:prstGeom prst="rect">
            <a:avLst/>
          </a:prstGeom>
        </p:spPr>
      </p:pic>
      <p:sp>
        <p:nvSpPr>
          <p:cNvPr id="14" name="Text 7"/>
          <p:cNvSpPr/>
          <p:nvPr>
            <p:custDataLst>
              <p:tags r:id="rId6"/>
            </p:custDataLst>
          </p:nvPr>
        </p:nvSpPr>
        <p:spPr>
          <a:xfrm>
            <a:off x="814388" y="2678906"/>
            <a:ext cx="4540885" cy="230505"/>
          </a:xfrm>
          <a:prstGeom prst="rect">
            <a:avLst/>
          </a:prstGeom>
          <a:noFill/>
        </p:spPr>
        <p:txBody>
          <a:bodyPr wrap="square" lIns="0" tIns="0" rIns="0" bIns="0" rtlCol="0" anchor="t">
            <a:normAutofit fontScale="90000"/>
          </a:bodyPr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195" b="1" dirty="0">
                <a:solidFill>
                  <a:schemeClr val="tx1"/>
                </a:solidFill>
                <a:cs typeface="Microsoft YaHei Bold" pitchFamily="34" charset="-120"/>
              </a:rPr>
              <a:t>Recommendation 1 — E-Commerce (Immediate &amp; Aggressive)</a:t>
            </a:r>
            <a:endParaRPr lang="en-US" sz="1195" b="1" dirty="0">
              <a:solidFill>
                <a:schemeClr val="tx1"/>
              </a:solidFill>
              <a:cs typeface="Microsoft YaHei Bold" pitchFamily="34" charset="-120"/>
            </a:endParaRPr>
          </a:p>
        </p:txBody>
      </p:sp>
      <p:sp>
        <p:nvSpPr>
          <p:cNvPr id="15" name="Text 8"/>
          <p:cNvSpPr/>
          <p:nvPr>
            <p:custDataLst>
              <p:tags r:id="rId7"/>
            </p:custDataLst>
          </p:nvPr>
        </p:nvSpPr>
        <p:spPr>
          <a:xfrm>
            <a:off x="514350" y="2964656"/>
            <a:ext cx="6257925" cy="461645"/>
          </a:xfrm>
          <a:prstGeom prst="rect">
            <a:avLst/>
          </a:prstGeom>
          <a:noFill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985" b="1" dirty="0">
                <a:solidFill>
                  <a:schemeClr val="tx1"/>
                </a:solidFill>
                <a:cs typeface="ui-sans-serif" pitchFamily="34" charset="-120"/>
              </a:rPr>
              <a:t>Proceed with full integration into Google Shopping to leverage AI-driven targeting and technological trends with low overhead costs.</a:t>
            </a:r>
            <a:endParaRPr lang="en-US" sz="985" b="1" dirty="0">
              <a:solidFill>
                <a:schemeClr val="tx1"/>
              </a:solidFill>
              <a:cs typeface="ui-sans-serif" pitchFamily="34" charset="-120"/>
            </a:endParaRPr>
          </a:p>
        </p:txBody>
      </p:sp>
      <p:sp>
        <p:nvSpPr>
          <p:cNvPr id="16" name="Shape 9"/>
          <p:cNvSpPr/>
          <p:nvPr>
            <p:custDataLst>
              <p:tags r:id="rId8"/>
            </p:custDataLst>
          </p:nvPr>
        </p:nvSpPr>
        <p:spPr>
          <a:xfrm>
            <a:off x="428625" y="3600450"/>
            <a:ext cx="6429375" cy="921544"/>
          </a:xfrm>
          <a:prstGeom prst="rect">
            <a:avLst/>
          </a:prstGeom>
          <a:solidFill>
            <a:srgbClr val="FFFFFF">
              <a:alpha val="90000"/>
            </a:srgbClr>
          </a:solidFill>
        </p:spPr>
      </p:sp>
      <p:sp>
        <p:nvSpPr>
          <p:cNvPr id="17" name="Shape 10"/>
          <p:cNvSpPr/>
          <p:nvPr/>
        </p:nvSpPr>
        <p:spPr>
          <a:xfrm>
            <a:off x="428625" y="3600450"/>
            <a:ext cx="57150" cy="921544"/>
          </a:xfrm>
          <a:prstGeom prst="rect">
            <a:avLst/>
          </a:prstGeom>
          <a:solidFill>
            <a:schemeClr val="accent3"/>
          </a:solidFill>
        </p:spPr>
      </p:sp>
      <p:pic>
        <p:nvPicPr>
          <p:cNvPr id="18" name="Image 5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14350" y="3714750"/>
            <a:ext cx="192881" cy="171450"/>
          </a:xfrm>
          <a:prstGeom prst="rect">
            <a:avLst/>
          </a:prstGeom>
        </p:spPr>
      </p:pic>
      <p:sp>
        <p:nvSpPr>
          <p:cNvPr id="19" name="Text 11"/>
          <p:cNvSpPr/>
          <p:nvPr>
            <p:custDataLst>
              <p:tags r:id="rId10"/>
            </p:custDataLst>
          </p:nvPr>
        </p:nvSpPr>
        <p:spPr>
          <a:xfrm>
            <a:off x="792956" y="3686175"/>
            <a:ext cx="4298315" cy="230505"/>
          </a:xfrm>
          <a:prstGeom prst="rect">
            <a:avLst/>
          </a:prstGeom>
          <a:noFill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195" b="1" dirty="0">
                <a:solidFill>
                  <a:schemeClr val="tx1"/>
                </a:solidFill>
                <a:cs typeface="Microsoft YaHei Bold" pitchFamily="34" charset="-120"/>
              </a:rPr>
              <a:t>Recommendation 2 — Physical Retail (Selective &amp; Phased)</a:t>
            </a:r>
            <a:endParaRPr lang="en-US" sz="1195" b="1" dirty="0">
              <a:solidFill>
                <a:schemeClr val="tx1"/>
              </a:solidFill>
              <a:cs typeface="Microsoft YaHei Bold" pitchFamily="34" charset="-120"/>
            </a:endParaRPr>
          </a:p>
        </p:txBody>
      </p:sp>
      <p:sp>
        <p:nvSpPr>
          <p:cNvPr id="20" name="Text 12"/>
          <p:cNvSpPr/>
          <p:nvPr>
            <p:custDataLst>
              <p:tags r:id="rId11"/>
            </p:custDataLst>
          </p:nvPr>
        </p:nvSpPr>
        <p:spPr>
          <a:xfrm>
            <a:off x="514350" y="3971925"/>
            <a:ext cx="6257925" cy="461645"/>
          </a:xfrm>
          <a:prstGeom prst="rect">
            <a:avLst/>
          </a:prstGeom>
          <a:noFill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985" b="1" dirty="0">
                <a:solidFill>
                  <a:schemeClr val="tx1"/>
                </a:solidFill>
                <a:cs typeface="ui-sans-serif" pitchFamily="34" charset="-120"/>
              </a:rPr>
              <a:t>Supply exclusive, mid-tier priced "athleisure" ranges to JD Sports to mitigate inflation risks while capturing the sociological lifestyle trend.</a:t>
            </a:r>
            <a:endParaRPr lang="en-US" sz="985" b="1" dirty="0">
              <a:solidFill>
                <a:schemeClr val="tx1"/>
              </a:solidFill>
              <a:cs typeface="ui-sans-serif" pitchFamily="34" charset="-120"/>
            </a:endParaRPr>
          </a:p>
        </p:txBody>
      </p:sp>
      <p:sp>
        <p:nvSpPr>
          <p:cNvPr id="21" name="Text 13"/>
          <p:cNvSpPr/>
          <p:nvPr>
            <p:custDataLst>
              <p:tags r:id="rId12"/>
            </p:custDataLst>
          </p:nvPr>
        </p:nvSpPr>
        <p:spPr>
          <a:xfrm>
            <a:off x="7290783" y="5057775"/>
            <a:ext cx="1483995" cy="89535"/>
          </a:xfrm>
          <a:prstGeom prst="rect">
            <a:avLst/>
          </a:prstGeom>
          <a:noFill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700"/>
              </a:lnSpc>
              <a:buNone/>
            </a:pPr>
            <a:r>
              <a:rPr lang="en-US" sz="620" dirty="0">
                <a:solidFill>
                  <a:schemeClr val="tx1"/>
                </a:solidFill>
                <a:cs typeface="ui-sans-serif" pitchFamily="34" charset="-120"/>
              </a:rPr>
              <a:t>Nike, Inc. Environmental Business Audit</a:t>
            </a:r>
            <a:endParaRPr lang="en-US" sz="620" dirty="0">
              <a:solidFill>
                <a:schemeClr val="tx1"/>
              </a:solidFill>
              <a:cs typeface="ui-sans-serif" pitchFamily="34" charset="-120"/>
            </a:endParaRPr>
          </a:p>
        </p:txBody>
      </p:sp>
      <p:sp>
        <p:nvSpPr>
          <p:cNvPr id="23" name="标题 22"/>
          <p:cNvSpPr>
            <a:spLocks noGrp="1"/>
          </p:cNvSpPr>
          <p:nvPr>
            <p:ph type="title"/>
            <p:custDataLst>
              <p:tags r:id="rId13"/>
            </p:custDataLst>
          </p:nvPr>
        </p:nvSpPr>
        <p:spPr/>
        <p:txBody>
          <a:bodyPr vert="horz" wrap="square" lIns="0" tIns="0" rIns="0" bIns="0" rtlCol="0" anchor="b">
            <a:normAutofit/>
          </a:bodyPr>
          <a:lstStyle/>
          <a:p>
            <a:pPr lvl="0" algn="l">
              <a:buClrTx/>
              <a:buSzTx/>
              <a:buFontTx/>
            </a:pPr>
            <a:r>
              <a:rPr lang="zh-CN" altLang="en-US">
                <a:sym typeface="+mn-ea"/>
              </a:rPr>
              <a:t>Recommendations &amp; Conclusion</a:t>
            </a:r>
            <a:endParaRPr lang="zh-CN" altLang="en-US">
              <a:sym typeface="+mn-ea"/>
            </a:endParaRPr>
          </a:p>
        </p:txBody>
      </p:sp>
    </p:spTree>
    <p:custDataLst>
      <p:tags r:id="rId14"/>
    </p:custData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 0"/>
          <p:cNvSpPr/>
          <p:nvPr>
            <p:custDataLst>
              <p:tags r:id="rId1"/>
            </p:custDataLst>
          </p:nvPr>
        </p:nvSpPr>
        <p:spPr>
          <a:xfrm>
            <a:off x="385763" y="1150590"/>
            <a:ext cx="1236345" cy="383540"/>
          </a:xfrm>
          <a:prstGeom prst="rect">
            <a:avLst/>
          </a:prstGeom>
          <a:noFill/>
        </p:spPr>
        <p:txBody>
          <a:bodyPr wrap="none" lIns="0" tIns="0" rIns="0" bIns="102108" rtlCol="0" anchor="t">
            <a:spAutoFit/>
          </a:bodyPr>
          <a:p>
            <a:pPr marL="0" indent="0" algn="l">
              <a:lnSpc>
                <a:spcPts val="2200"/>
              </a:lnSpc>
              <a:buNone/>
            </a:pPr>
            <a:r>
              <a:rPr lang="en-US" sz="1810" b="1" dirty="0">
                <a:solidFill>
                  <a:schemeClr val="tx1"/>
                </a:solidFill>
                <a:cs typeface="Microsoft YaHei Bold" pitchFamily="34" charset="-120"/>
              </a:rPr>
              <a:t>References</a:t>
            </a:r>
            <a:endParaRPr lang="en-US" sz="1810" b="1" dirty="0">
              <a:solidFill>
                <a:schemeClr val="tx1"/>
              </a:solidFill>
              <a:cs typeface="Microsoft YaHei Bold" pitchFamily="34" charset="-120"/>
            </a:endParaRPr>
          </a:p>
        </p:txBody>
      </p:sp>
      <p:sp>
        <p:nvSpPr>
          <p:cNvPr id="13" name="Text 1"/>
          <p:cNvSpPr/>
          <p:nvPr>
            <p:custDataLst>
              <p:tags r:id="rId2"/>
            </p:custDataLst>
          </p:nvPr>
        </p:nvSpPr>
        <p:spPr>
          <a:xfrm>
            <a:off x="385763" y="1776366"/>
            <a:ext cx="5657850" cy="461645"/>
          </a:xfrm>
          <a:prstGeom prst="rect">
            <a:avLst/>
          </a:prstGeom>
          <a:noFill/>
        </p:spPr>
        <p:txBody>
          <a:bodyPr wrap="square" lIns="272161" tIns="0" rIns="0" bIns="0" rtlCol="0" anchor="t">
            <a:spAutoFit/>
          </a:bodyPr>
          <a:p>
            <a:pPr marL="0" indent="0" algn="l">
              <a:lnSpc>
                <a:spcPts val="1800"/>
              </a:lnSpc>
              <a:buNone/>
            </a:pPr>
            <a:r>
              <a:rPr lang="en-US" sz="985" b="1" dirty="0">
                <a:solidFill>
                  <a:schemeClr val="tx1"/>
                </a:solidFill>
                <a:cs typeface="ui-sans-serif" pitchFamily="34" charset="-120"/>
              </a:rPr>
              <a:t>BBC News (2023) </a:t>
            </a:r>
            <a:r>
              <a:rPr lang="en-US" sz="985" b="1" i="1" dirty="0">
                <a:solidFill>
                  <a:schemeClr val="tx1"/>
                </a:solidFill>
                <a:cs typeface="ui-sans-serif" pitchFamily="34" charset="-120"/>
              </a:rPr>
              <a:t>The rise of athleisure in post-pandemic retail</a:t>
            </a:r>
            <a:r>
              <a:rPr lang="en-US" sz="985" b="1" dirty="0">
                <a:solidFill>
                  <a:schemeClr val="tx1"/>
                </a:solidFill>
                <a:cs typeface="ui-sans-serif" pitchFamily="34" charset="-120"/>
              </a:rPr>
              <a:t>. BBC News. Available at: https://www.bbc.com/news/business (Accessed: 15 April 2024).</a:t>
            </a:r>
            <a:endParaRPr lang="en-US" sz="985" b="1" dirty="0">
              <a:solidFill>
                <a:schemeClr val="tx1"/>
              </a:solidFill>
              <a:cs typeface="ui-sans-serif" pitchFamily="34" charset="-120"/>
            </a:endParaRPr>
          </a:p>
        </p:txBody>
      </p:sp>
      <p:sp>
        <p:nvSpPr>
          <p:cNvPr id="14" name="Text 2"/>
          <p:cNvSpPr/>
          <p:nvPr>
            <p:custDataLst>
              <p:tags r:id="rId3"/>
            </p:custDataLst>
          </p:nvPr>
        </p:nvSpPr>
        <p:spPr>
          <a:xfrm>
            <a:off x="385763" y="2412160"/>
            <a:ext cx="5657850" cy="461645"/>
          </a:xfrm>
          <a:prstGeom prst="rect">
            <a:avLst/>
          </a:prstGeom>
          <a:noFill/>
        </p:spPr>
        <p:txBody>
          <a:bodyPr wrap="square" lIns="272161" tIns="0" rIns="0" bIns="0" rtlCol="0" anchor="t">
            <a:spAutoFit/>
          </a:bodyPr>
          <a:p>
            <a:pPr marL="0" indent="0" algn="l">
              <a:lnSpc>
                <a:spcPts val="1800"/>
              </a:lnSpc>
              <a:buNone/>
            </a:pPr>
            <a:r>
              <a:rPr lang="en-US" sz="985" b="1" dirty="0">
                <a:solidFill>
                  <a:schemeClr val="tx1"/>
                </a:solidFill>
                <a:cs typeface="ui-sans-serif" pitchFamily="34" charset="-120"/>
              </a:rPr>
              <a:t>Nike, Inc. (2023) </a:t>
            </a:r>
            <a:r>
              <a:rPr lang="en-US" sz="985" b="1" i="1" dirty="0">
                <a:solidFill>
                  <a:schemeClr val="tx1"/>
                </a:solidFill>
                <a:cs typeface="ui-sans-serif" pitchFamily="34" charset="-120"/>
              </a:rPr>
              <a:t>Nike Annual Report 2023</a:t>
            </a:r>
            <a:r>
              <a:rPr lang="en-US" sz="985" b="1" dirty="0">
                <a:solidFill>
                  <a:schemeClr val="tx1"/>
                </a:solidFill>
                <a:cs typeface="ui-sans-serif" pitchFamily="34" charset="-120"/>
              </a:rPr>
              <a:t>. Available at: https://investors.nike.com (Accessed: 15 April 2024).</a:t>
            </a:r>
            <a:endParaRPr lang="en-US" sz="985" b="1" dirty="0">
              <a:solidFill>
                <a:schemeClr val="tx1"/>
              </a:solidFill>
              <a:cs typeface="ui-sans-serif" pitchFamily="34" charset="-120"/>
            </a:endParaRPr>
          </a:p>
        </p:txBody>
      </p:sp>
      <p:sp>
        <p:nvSpPr>
          <p:cNvPr id="15" name="Text 3"/>
          <p:cNvSpPr/>
          <p:nvPr>
            <p:custDataLst>
              <p:tags r:id="rId4"/>
            </p:custDataLst>
          </p:nvPr>
        </p:nvSpPr>
        <p:spPr>
          <a:xfrm>
            <a:off x="385763" y="3047953"/>
            <a:ext cx="5466715" cy="230505"/>
          </a:xfrm>
          <a:prstGeom prst="rect">
            <a:avLst/>
          </a:prstGeom>
          <a:noFill/>
        </p:spPr>
        <p:txBody>
          <a:bodyPr wrap="none" lIns="272161" tIns="0" rIns="0" bIns="0" rtlCol="0" anchor="t">
            <a:spAutoFit/>
          </a:bodyPr>
          <a:p>
            <a:pPr marL="0" indent="0" algn="l">
              <a:lnSpc>
                <a:spcPts val="1800"/>
              </a:lnSpc>
              <a:buNone/>
            </a:pPr>
            <a:r>
              <a:rPr lang="en-US" sz="985" b="1" dirty="0">
                <a:solidFill>
                  <a:schemeClr val="tx1"/>
                </a:solidFill>
                <a:cs typeface="ui-sans-serif" pitchFamily="34" charset="-120"/>
              </a:rPr>
              <a:t>Smith, J. (2023) </a:t>
            </a:r>
            <a:r>
              <a:rPr lang="en-US" sz="985" b="1" i="1" dirty="0">
                <a:solidFill>
                  <a:schemeClr val="tx1"/>
                </a:solidFill>
                <a:cs typeface="ui-sans-serif" pitchFamily="34" charset="-120"/>
              </a:rPr>
              <a:t>Global E-commerce Trends in Sports Retail</a:t>
            </a:r>
            <a:r>
              <a:rPr lang="en-US" sz="985" b="1" dirty="0">
                <a:solidFill>
                  <a:schemeClr val="tx1"/>
                </a:solidFill>
                <a:cs typeface="ui-sans-serif" pitchFamily="34" charset="-120"/>
              </a:rPr>
              <a:t>. London: Business Press.</a:t>
            </a:r>
            <a:endParaRPr lang="en-US" sz="985" b="1" dirty="0">
              <a:solidFill>
                <a:schemeClr val="tx1"/>
              </a:solidFill>
              <a:cs typeface="ui-sans-serif" pitchFamily="34" charset="-120"/>
            </a:endParaRPr>
          </a:p>
        </p:txBody>
      </p:sp>
    </p:spTree>
    <p:custDataLst>
      <p:tags r:id="rId5"/>
    </p:custDataLst>
  </p:cSld>
  <p:clrMapOvr>
    <a:masterClrMapping/>
  </p:clrMapOvr>
</p:sld>
</file>

<file path=ppt/tags/tag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i*2"/>
  <p:tag name="KSO_WM_UNIT_LAYERLEVEL" val="1"/>
  <p:tag name="KSO_WM_TAG_VERSION" val="3.0"/>
  <p:tag name="KSO_WM_BEAUTIFY_FLAG" val="#wm#"/>
  <p:tag name="KSO_WM_UNIT_TYPE" val="i"/>
  <p:tag name="KSO_WM_UNIT_INDEX" val="2"/>
</p:tagLst>
</file>

<file path=ppt/tags/tag1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f*1"/>
  <p:tag name="KSO_WM_UNIT_LAYERLEVEL" val="1"/>
  <p:tag name="KSO_WM_TAG_VERSION" val="3.0"/>
  <p:tag name="KSO_WM_BEAUTIFY_FLAG" val="#wm#"/>
  <p:tag name="KSO_WM_UNIT_SUBTYPE" val="b"/>
  <p:tag name="KSO_WM_UNIT_PRESET_TEXT" val="署名占位符"/>
  <p:tag name="KSO_WM_UNIT_NOCLEAR" val="0"/>
  <p:tag name="KSO_WM_UNIT_VALUE" val="8"/>
  <p:tag name="KSO_WM_UNIT_TYPE" val="f"/>
  <p:tag name="KSO_WM_UNIT_INDEX" val="1"/>
</p:tagLst>
</file>

<file path=ppt/tags/tag100.xml><?xml version="1.0" encoding="utf-8"?>
<p:tagLst xmlns:p="http://schemas.openxmlformats.org/presentationml/2006/main">
  <p:tag name="KSO_WM_UNIT_INDEX" val="3"/>
  <p:tag name="KSO_WM_UNIT_TYPE" val="f"/>
  <p:tag name="KSO_WM_UNIT_SUBTYPE" val="a"/>
  <p:tag name="KSO_WM_BEAUTIFY_FLAG" val="#wm#"/>
</p:tagLst>
</file>

<file path=ppt/tags/tag101.xml><?xml version="1.0" encoding="utf-8"?>
<p:tagLst xmlns:p="http://schemas.openxmlformats.org/presentationml/2006/main">
  <p:tag name="KSO_WM_UNIT_INDEX" val="4"/>
  <p:tag name="KSO_WM_UNIT_TYPE" val="i"/>
  <p:tag name="KSO_WM_BEAUTIFY_FLAG" val="#wm#"/>
</p:tagLst>
</file>

<file path=ppt/tags/tag102.xml><?xml version="1.0" encoding="utf-8"?>
<p:tagLst xmlns:p="http://schemas.openxmlformats.org/presentationml/2006/main">
  <p:tag name="KSO_WM_UNIT_INDEX" val="5"/>
  <p:tag name="KSO_WM_UNIT_TYPE" val="i"/>
  <p:tag name="KSO_WM_UNIT_SUBTYPE" val="h"/>
  <p:tag name="KSO_WM_BEAUTIFY_FLAG" val="#wm#"/>
</p:tagLst>
</file>

<file path=ppt/tags/tag103.xml><?xml version="1.0" encoding="utf-8"?>
<p:tagLst xmlns:p="http://schemas.openxmlformats.org/presentationml/2006/main">
  <p:tag name="KSO_WM_UNIT_INDEX" val="7"/>
  <p:tag name="KSO_WM_UNIT_TYPE" val="j"/>
  <p:tag name="KSO_WM_BEAUTIFY_FLAG" val="#wm#"/>
</p:tagLst>
</file>

<file path=ppt/tags/tag104.xml><?xml version="1.0" encoding="utf-8"?>
<p:tagLst xmlns:p="http://schemas.openxmlformats.org/presentationml/2006/main">
  <p:tag name="KSO_WM_UNIT_INDEX" val="6"/>
  <p:tag name="KSO_WM_UNIT_TYPE" val="f"/>
  <p:tag name="KSO_WM_UNIT_SUBTYPE" val="a"/>
  <p:tag name="KSO_WM_BEAUTIFY_FLAG" val="#wm#"/>
</p:tagLst>
</file>

<file path=ppt/tags/tag105.xml><?xml version="1.0" encoding="utf-8"?>
<p:tagLst xmlns:p="http://schemas.openxmlformats.org/presentationml/2006/main">
  <p:tag name="KSO_WM_UNIT_INDEX" val="8"/>
  <p:tag name="KSO_WM_UNIT_TYPE" val="f"/>
  <p:tag name="KSO_WM_UNIT_SUBTYPE" val="a"/>
  <p:tag name="KSO_WM_BEAUTIFY_FLAG" val="#wm#"/>
</p:tagLst>
</file>

<file path=ppt/tags/tag106.xml><?xml version="1.0" encoding="utf-8"?>
<p:tagLst xmlns:p="http://schemas.openxmlformats.org/presentationml/2006/main">
  <p:tag name="KSO_WM_UNIT_INDEX" val="9"/>
  <p:tag name="KSO_WM_UNIT_TYPE" val="f"/>
  <p:tag name="KSO_WM_UNIT_SUBTYPE" val="a"/>
  <p:tag name="KSO_WM_BEAUTIFY_FLAG" val="#wm#"/>
</p:tagLst>
</file>

<file path=ppt/tags/tag107.xml><?xml version="1.0" encoding="utf-8"?>
<p:tagLst xmlns:p="http://schemas.openxmlformats.org/presentationml/2006/main">
  <p:tag name="KSO_WM_UNIT_INDEX" val="10"/>
  <p:tag name="KSO_WM_UNIT_TYPE" val="i"/>
  <p:tag name="KSO_WM_BEAUTIFY_FLAG" val="#wm#"/>
</p:tagLst>
</file>

<file path=ppt/tags/tag108.xml><?xml version="1.0" encoding="utf-8"?>
<p:tagLst xmlns:p="http://schemas.openxmlformats.org/presentationml/2006/main">
  <p:tag name="KSO_WM_UNIT_INDEX" val="11"/>
  <p:tag name="KSO_WM_UNIT_TYPE" val="i"/>
  <p:tag name="KSO_WM_UNIT_SUBTYPE" val="h"/>
  <p:tag name="KSO_WM_BEAUTIFY_FLAG" val="#wm#"/>
</p:tagLst>
</file>

<file path=ppt/tags/tag109.xml><?xml version="1.0" encoding="utf-8"?>
<p:tagLst xmlns:p="http://schemas.openxmlformats.org/presentationml/2006/main">
  <p:tag name="KSO_WM_UNIT_INDEX" val="13"/>
  <p:tag name="KSO_WM_UNIT_TYPE" val="j"/>
  <p:tag name="KSO_WM_BEAUTIFY_FLAG" val="#wm#"/>
</p:tagLst>
</file>

<file path=ppt/tags/tag1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f*1"/>
  <p:tag name="KSO_WM_UNIT_LAYERLEVEL" val="1"/>
  <p:tag name="KSO_WM_TAG_VERSION" val="3.0"/>
  <p:tag name="KSO_WM_BEAUTIFY_FLAG" val="#wm#"/>
  <p:tag name="KSO_WM_UNIT_SUBTYPE" val="a"/>
  <p:tag name="KSO_WM_UNIT_PRESET_TEXT" val="单击此处编辑母版文本样式&#10;二级&#10;三级&#10;四级&#10;五级"/>
  <p:tag name="KSO_WM_UNIT_NOCLEAR" val="0"/>
  <p:tag name="KSO_WM_UNIT_VALUE" val="330"/>
  <p:tag name="KSO_WM_UNIT_TYPE" val="f"/>
  <p:tag name="KSO_WM_UNIT_INDEX" val="1"/>
</p:tagLst>
</file>

<file path=ppt/tags/tag110.xml><?xml version="1.0" encoding="utf-8"?>
<p:tagLst xmlns:p="http://schemas.openxmlformats.org/presentationml/2006/main">
  <p:tag name="KSO_WM_UNIT_INDEX" val="12"/>
  <p:tag name="KSO_WM_UNIT_TYPE" val="f"/>
  <p:tag name="KSO_WM_UNIT_SUBTYPE" val="a"/>
  <p:tag name="KSO_WM_BEAUTIFY_FLAG" val="#wm#"/>
</p:tagLst>
</file>

<file path=ppt/tags/tag111.xml><?xml version="1.0" encoding="utf-8"?>
<p:tagLst xmlns:p="http://schemas.openxmlformats.org/presentationml/2006/main">
  <p:tag name="KSO_WM_UNIT_INDEX" val="14"/>
  <p:tag name="KSO_WM_UNIT_TYPE" val="f"/>
  <p:tag name="KSO_WM_UNIT_SUBTYPE" val="a"/>
  <p:tag name="KSO_WM_BEAUTIFY_FLAG" val="#wm#"/>
</p:tagLst>
</file>

<file path=ppt/tags/tag112.xml><?xml version="1.0" encoding="utf-8"?>
<p:tagLst xmlns:p="http://schemas.openxmlformats.org/presentationml/2006/main">
  <p:tag name="KSO_WM_UNIT_INDEX" val="15"/>
  <p:tag name="KSO_WM_UNIT_TYPE" val="f"/>
  <p:tag name="KSO_WM_UNIT_SUBTYPE" val="a"/>
  <p:tag name="KSO_WM_BEAUTIFY_FLAG" val="#wm#"/>
</p:tagLst>
</file>

<file path=ppt/tags/tag113.xml><?xml version="1.0" encoding="utf-8"?>
<p:tagLst xmlns:p="http://schemas.openxmlformats.org/presentationml/2006/main">
  <p:tag name="KSO_WM_UNIT_INDEX" val="16"/>
  <p:tag name="KSO_WM_UNIT_TYPE" val="f"/>
  <p:tag name="KSO_WM_UNIT_SUBTYPE" val="a"/>
  <p:tag name="KSO_WM_BEAUTIFY_FLAG" val="#wm#"/>
</p:tagLst>
</file>

<file path=ppt/tags/tag114.xml><?xml version="1.0" encoding="utf-8"?>
<p:tagLst xmlns:p="http://schemas.openxmlformats.org/presentationml/2006/main">
  <p:tag name="KSO_WM_UNIT_INDEX" val="2"/>
  <p:tag name="KSO_WM_UNIT_TYPE" val="a"/>
  <p:tag name="KSO_WM_BEAUTIFY_FLAG" val="#wm#"/>
</p:tagLst>
</file>

<file path=ppt/tags/tag115.xml><?xml version="1.0" encoding="utf-8"?>
<p:tagLst xmlns:p="http://schemas.openxmlformats.org/presentationml/2006/main">
  <p:tag name="KSO_WM_SLIDE_TYPE" val="text"/>
  <p:tag name="KSO_WM_BEAUTIFY_FLAG" val="#wm#"/>
  <p:tag name="KSO_WM_SLIDE_ID" val="custom20233105_8"/>
  <p:tag name="KSO_WM_TEMPLATE_SUBCATEGORY" val="29"/>
  <p:tag name="KSO_WM_TEMPLATE_MASTER_TYPE" val="0"/>
  <p:tag name="KSO_WM_TEMPLATE_COLOR_TYPE" val="0"/>
  <p:tag name="KSO_WM_SLIDE_ITEM_CNT" val="0"/>
  <p:tag name="KSO_WM_SLIDE_INDEX" val="8"/>
  <p:tag name="KSO_WM_TAG_VERSION" val="3.0"/>
  <p:tag name="KSO_WM_TEMPLATE_CATEGORY" val="custom"/>
  <p:tag name="KSO_WM_TEMPLATE_INDEX" val="20233105"/>
  <p:tag name="KSO_WM_SLIDE_SUBTYPE" val="pureTxt"/>
  <p:tag name="KSO_WM_SLIDE_SIZE" val="850*457"/>
  <p:tag name="KSO_WM_SLIDE_POSITION" val="54*28"/>
  <p:tag name="KSO_WM_SLIDE_LAYOUT" val="a_f"/>
  <p:tag name="KSO_WM_SLIDE_LAYOUT_CNT" val="1_1"/>
</p:tagLst>
</file>

<file path=ppt/tags/tag116.xml><?xml version="1.0" encoding="utf-8"?>
<p:tagLst xmlns:p="http://schemas.openxmlformats.org/presentationml/2006/main">
  <p:tag name="KSO_WM_UNIT_INDEX" val="3"/>
  <p:tag name="KSO_WM_UNIT_TYPE" val="f"/>
  <p:tag name="KSO_WM_UNIT_SUBTYPE" val="a"/>
  <p:tag name="KSO_WM_BEAUTIFY_FLAG" val="#wm#"/>
</p:tagLst>
</file>

<file path=ppt/tags/tag117.xml><?xml version="1.0" encoding="utf-8"?>
<p:tagLst xmlns:p="http://schemas.openxmlformats.org/presentationml/2006/main">
  <p:tag name="KSO_WM_UNIT_INDEX" val="4"/>
  <p:tag name="KSO_WM_UNIT_TYPE" val="i"/>
  <p:tag name="KSO_WM_BEAUTIFY_FLAG" val="#wm#"/>
</p:tagLst>
</file>

<file path=ppt/tags/tag118.xml><?xml version="1.0" encoding="utf-8"?>
<p:tagLst xmlns:p="http://schemas.openxmlformats.org/presentationml/2006/main">
  <p:tag name="KSO_WM_UNIT_INDEX" val="5"/>
  <p:tag name="KSO_WM_UNIT_TYPE" val="i"/>
  <p:tag name="KSO_WM_UNIT_SUBTYPE" val="h"/>
  <p:tag name="KSO_WM_BEAUTIFY_FLAG" val="#wm#"/>
</p:tagLst>
</file>

<file path=ppt/tags/tag119.xml><?xml version="1.0" encoding="utf-8"?>
<p:tagLst xmlns:p="http://schemas.openxmlformats.org/presentationml/2006/main">
  <p:tag name="KSO_WM_UNIT_INDEX" val="7"/>
  <p:tag name="KSO_WM_UNIT_TYPE" val="j"/>
  <p:tag name="KSO_WM_BEAUTIFY_FLAG" val="#wm#"/>
</p:tagLst>
</file>

<file path=ppt/tags/tag1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3.0"/>
  <p:tag name="KSO_WM_BEAUTIFY_FLAG" val="#wm#"/>
</p:tagLst>
</file>

<file path=ppt/tags/tag120.xml><?xml version="1.0" encoding="utf-8"?>
<p:tagLst xmlns:p="http://schemas.openxmlformats.org/presentationml/2006/main">
  <p:tag name="KSO_WM_UNIT_INDEX" val="6"/>
  <p:tag name="KSO_WM_UNIT_TYPE" val="f"/>
  <p:tag name="KSO_WM_UNIT_SUBTYPE" val="a"/>
  <p:tag name="KSO_WM_BEAUTIFY_FLAG" val="#wm#"/>
</p:tagLst>
</file>

<file path=ppt/tags/tag121.xml><?xml version="1.0" encoding="utf-8"?>
<p:tagLst xmlns:p="http://schemas.openxmlformats.org/presentationml/2006/main">
  <p:tag name="KSO_WM_UNIT_INDEX" val="8"/>
  <p:tag name="KSO_WM_UNIT_TYPE" val="f"/>
  <p:tag name="KSO_WM_UNIT_SUBTYPE" val="a"/>
  <p:tag name="KSO_WM_BEAUTIFY_FLAG" val="#wm#"/>
</p:tagLst>
</file>

<file path=ppt/tags/tag122.xml><?xml version="1.0" encoding="utf-8"?>
<p:tagLst xmlns:p="http://schemas.openxmlformats.org/presentationml/2006/main">
  <p:tag name="KSO_WM_UNIT_INDEX" val="9"/>
  <p:tag name="KSO_WM_UNIT_TYPE" val="f"/>
  <p:tag name="KSO_WM_UNIT_SUBTYPE" val="a"/>
  <p:tag name="KSO_WM_BEAUTIFY_FLAG" val="#wm#"/>
</p:tagLst>
</file>

<file path=ppt/tags/tag123.xml><?xml version="1.0" encoding="utf-8"?>
<p:tagLst xmlns:p="http://schemas.openxmlformats.org/presentationml/2006/main">
  <p:tag name="KSO_WM_UNIT_INDEX" val="10"/>
  <p:tag name="KSO_WM_UNIT_TYPE" val="i"/>
  <p:tag name="KSO_WM_BEAUTIFY_FLAG" val="#wm#"/>
</p:tagLst>
</file>

<file path=ppt/tags/tag124.xml><?xml version="1.0" encoding="utf-8"?>
<p:tagLst xmlns:p="http://schemas.openxmlformats.org/presentationml/2006/main">
  <p:tag name="KSO_WM_UNIT_INDEX" val="11"/>
  <p:tag name="KSO_WM_UNIT_TYPE" val="i"/>
  <p:tag name="KSO_WM_UNIT_SUBTYPE" val="h"/>
  <p:tag name="KSO_WM_BEAUTIFY_FLAG" val="#wm#"/>
</p:tagLst>
</file>

<file path=ppt/tags/tag125.xml><?xml version="1.0" encoding="utf-8"?>
<p:tagLst xmlns:p="http://schemas.openxmlformats.org/presentationml/2006/main">
  <p:tag name="KSO_WM_UNIT_INDEX" val="13"/>
  <p:tag name="KSO_WM_UNIT_TYPE" val="j"/>
  <p:tag name="KSO_WM_BEAUTIFY_FLAG" val="#wm#"/>
</p:tagLst>
</file>

<file path=ppt/tags/tag126.xml><?xml version="1.0" encoding="utf-8"?>
<p:tagLst xmlns:p="http://schemas.openxmlformats.org/presentationml/2006/main">
  <p:tag name="KSO_WM_UNIT_INDEX" val="12"/>
  <p:tag name="KSO_WM_UNIT_TYPE" val="f"/>
  <p:tag name="KSO_WM_UNIT_SUBTYPE" val="a"/>
  <p:tag name="KSO_WM_BEAUTIFY_FLAG" val="#wm#"/>
</p:tagLst>
</file>

<file path=ppt/tags/tag127.xml><?xml version="1.0" encoding="utf-8"?>
<p:tagLst xmlns:p="http://schemas.openxmlformats.org/presentationml/2006/main">
  <p:tag name="KSO_WM_UNIT_INDEX" val="14"/>
  <p:tag name="KSO_WM_UNIT_TYPE" val="f"/>
  <p:tag name="KSO_WM_UNIT_SUBTYPE" val="a"/>
  <p:tag name="KSO_WM_BEAUTIFY_FLAG" val="#wm#"/>
</p:tagLst>
</file>

<file path=ppt/tags/tag128.xml><?xml version="1.0" encoding="utf-8"?>
<p:tagLst xmlns:p="http://schemas.openxmlformats.org/presentationml/2006/main">
  <p:tag name="KSO_WM_UNIT_INDEX" val="15"/>
  <p:tag name="KSO_WM_UNIT_TYPE" val="f"/>
  <p:tag name="KSO_WM_UNIT_SUBTYPE" val="a"/>
  <p:tag name="KSO_WM_BEAUTIFY_FLAG" val="#wm#"/>
</p:tagLst>
</file>

<file path=ppt/tags/tag129.xml><?xml version="1.0" encoding="utf-8"?>
<p:tagLst xmlns:p="http://schemas.openxmlformats.org/presentationml/2006/main">
  <p:tag name="KSO_WM_UNIT_INDEX" val="16"/>
  <p:tag name="KSO_WM_UNIT_TYPE" val="f"/>
  <p:tag name="KSO_WM_UNIT_SUBTYPE" val="a"/>
  <p:tag name="KSO_WM_BEAUTIFY_FLAG" val="#wm#"/>
</p:tagLst>
</file>

<file path=ppt/tags/tag1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3.0"/>
  <p:tag name="KSO_WM_BEAUTIFY_FLAG" val="#wm#"/>
</p:tagLst>
</file>

<file path=ppt/tags/tag130.xml><?xml version="1.0" encoding="utf-8"?>
<p:tagLst xmlns:p="http://schemas.openxmlformats.org/presentationml/2006/main">
  <p:tag name="KSO_WM_UNIT_INDEX" val="2"/>
  <p:tag name="KSO_WM_UNIT_TYPE" val="a"/>
  <p:tag name="KSO_WM_BEAUTIFY_FLAG" val="#wm#"/>
</p:tagLst>
</file>

<file path=ppt/tags/tag131.xml><?xml version="1.0" encoding="utf-8"?>
<p:tagLst xmlns:p="http://schemas.openxmlformats.org/presentationml/2006/main">
  <p:tag name="KSO_WM_SLIDE_TYPE" val="text"/>
  <p:tag name="KSO_WM_BEAUTIFY_FLAG" val="#wm#"/>
  <p:tag name="KSO_WM_SLIDE_ID" val="custom20233105_8"/>
  <p:tag name="KSO_WM_TEMPLATE_SUBCATEGORY" val="29"/>
  <p:tag name="KSO_WM_TEMPLATE_MASTER_TYPE" val="0"/>
  <p:tag name="KSO_WM_TEMPLATE_COLOR_TYPE" val="0"/>
  <p:tag name="KSO_WM_SLIDE_ITEM_CNT" val="0"/>
  <p:tag name="KSO_WM_SLIDE_INDEX" val="8"/>
  <p:tag name="KSO_WM_TAG_VERSION" val="3.0"/>
  <p:tag name="KSO_WM_TEMPLATE_CATEGORY" val="custom"/>
  <p:tag name="KSO_WM_TEMPLATE_INDEX" val="20233105"/>
  <p:tag name="KSO_WM_SLIDE_SUBTYPE" val="pureTxt"/>
  <p:tag name="KSO_WM_SLIDE_SIZE" val="850*457"/>
  <p:tag name="KSO_WM_SLIDE_POSITION" val="54*28"/>
  <p:tag name="KSO_WM_SLIDE_LAYOUT" val="a_f"/>
  <p:tag name="KSO_WM_SLIDE_LAYOUT_CNT" val="1_1"/>
</p:tagLst>
</file>

<file path=ppt/tags/tag132.xml><?xml version="1.0" encoding="utf-8"?>
<p:tagLst xmlns:p="http://schemas.openxmlformats.org/presentationml/2006/main">
  <p:tag name="KSO_WM_UNIT_INDEX" val="3"/>
  <p:tag name="KSO_WM_UNIT_TYPE" val="f"/>
  <p:tag name="KSO_WM_UNIT_SUBTYPE" val="a"/>
  <p:tag name="KSO_WM_BEAUTIFY_FLAG" val="#wm#"/>
</p:tagLst>
</file>

<file path=ppt/tags/tag133.xml><?xml version="1.0" encoding="utf-8"?>
<p:tagLst xmlns:p="http://schemas.openxmlformats.org/presentationml/2006/main">
  <p:tag name="KSO_WM_UNIT_INDEX" val="1_2_1"/>
  <p:tag name="KSO_WM_UNIT_TYPE" val="l_h_f"/>
  <p:tag name="KSO_WM_UNIT_SUBTYPE" val="a"/>
  <p:tag name="KSO_WM_TEMPLATE_CATEGORY" val="diagram"/>
  <p:tag name="KSO_WM_TEMPLATE_INDEX" val="19882022"/>
  <p:tag name="KSO_WM_UNIT_ID" val="diagram19882022*l_h_f*1_2_1"/>
  <p:tag name="KSO_WM_DIAGRAM_GROUP_CODE" val="l1-1"/>
  <p:tag name="KSO_WM_TAG_VERSION" val="2.0"/>
  <p:tag name="KSO_WM_BEAUTIFY_FLAG" val="#wm#"/>
</p:tagLst>
</file>

<file path=ppt/tags/tag134.xml><?xml version="1.0" encoding="utf-8"?>
<p:tagLst xmlns:p="http://schemas.openxmlformats.org/presentationml/2006/main">
  <p:tag name="KSO_WM_UNIT_INDEX" val="1_2_2"/>
  <p:tag name="KSO_WM_UNIT_TYPE" val="l_h_f"/>
  <p:tag name="KSO_WM_UNIT_SUBTYPE" val="a"/>
  <p:tag name="KSO_WM_TEMPLATE_CATEGORY" val="diagram"/>
  <p:tag name="KSO_WM_TEMPLATE_INDEX" val="19882022"/>
  <p:tag name="KSO_WM_UNIT_ID" val="diagram19882022*l_h_f*1_2_2"/>
  <p:tag name="KSO_WM_DIAGRAM_GROUP_CODE" val="l1-1"/>
  <p:tag name="KSO_WM_TAG_VERSION" val="2.0"/>
  <p:tag name="KSO_WM_BEAUTIFY_FLAG" val="#wm#"/>
</p:tagLst>
</file>

<file path=ppt/tags/tag135.xml><?xml version="1.0" encoding="utf-8"?>
<p:tagLst xmlns:p="http://schemas.openxmlformats.org/presentationml/2006/main">
  <p:tag name="KSO_WM_UNIT_INDEX" val="1_2_3"/>
  <p:tag name="KSO_WM_UNIT_TYPE" val="l_h_f"/>
  <p:tag name="KSO_WM_UNIT_SUBTYPE" val="a"/>
  <p:tag name="KSO_WM_TEMPLATE_CATEGORY" val="diagram"/>
  <p:tag name="KSO_WM_TEMPLATE_INDEX" val="19882022"/>
  <p:tag name="KSO_WM_UNIT_ID" val="diagram19882022*l_h_f*1_2_3"/>
  <p:tag name="KSO_WM_DIAGRAM_GROUP_CODE" val="l1-1"/>
  <p:tag name="KSO_WM_TAG_VERSION" val="2.0"/>
  <p:tag name="KSO_WM_BEAUTIFY_FLAG" val="#wm#"/>
</p:tagLst>
</file>

<file path=ppt/tags/tag136.xml><?xml version="1.0" encoding="utf-8"?>
<p:tagLst xmlns:p="http://schemas.openxmlformats.org/presentationml/2006/main">
  <p:tag name="KSO_WM_UNIT_INDEX" val="1_2_4"/>
  <p:tag name="KSO_WM_UNIT_TYPE" val="l_h_f"/>
  <p:tag name="KSO_WM_UNIT_SUBTYPE" val="a"/>
  <p:tag name="KSO_WM_TEMPLATE_CATEGORY" val="diagram"/>
  <p:tag name="KSO_WM_TEMPLATE_INDEX" val="19882022"/>
  <p:tag name="KSO_WM_UNIT_ID" val="diagram19882022*l_h_f*1_2_4"/>
  <p:tag name="KSO_WM_DIAGRAM_GROUP_CODE" val="l1-1"/>
  <p:tag name="KSO_WM_TAG_VERSION" val="2.0"/>
  <p:tag name="KSO_WM_BEAUTIFY_FLAG" val="#wm#"/>
</p:tagLst>
</file>

<file path=ppt/tags/tag137.xml><?xml version="1.0" encoding="utf-8"?>
<p:tagLst xmlns:p="http://schemas.openxmlformats.org/presentationml/2006/main">
  <p:tag name="KSO_WM_UNIT_INDEX" val="1_3_1"/>
  <p:tag name="KSO_WM_UNIT_TYPE" val="l_h_f"/>
  <p:tag name="KSO_WM_UNIT_SUBTYPE" val="a"/>
  <p:tag name="KSO_WM_TEMPLATE_CATEGORY" val="diagram"/>
  <p:tag name="KSO_WM_TEMPLATE_INDEX" val="19882022"/>
  <p:tag name="KSO_WM_UNIT_ID" val="diagram19882022*l_h_f*1_3_1"/>
  <p:tag name="KSO_WM_DIAGRAM_GROUP_CODE" val="l1-1"/>
  <p:tag name="KSO_WM_TAG_VERSION" val="2.0"/>
  <p:tag name="KSO_WM_BEAUTIFY_FLAG" val="#wm#"/>
</p:tagLst>
</file>

<file path=ppt/tags/tag138.xml><?xml version="1.0" encoding="utf-8"?>
<p:tagLst xmlns:p="http://schemas.openxmlformats.org/presentationml/2006/main">
  <p:tag name="KSO_WM_UNIT_INDEX" val="1_3_2"/>
  <p:tag name="KSO_WM_UNIT_TYPE" val="l_h_f"/>
  <p:tag name="KSO_WM_UNIT_SUBTYPE" val="a"/>
  <p:tag name="KSO_WM_TEMPLATE_CATEGORY" val="diagram"/>
  <p:tag name="KSO_WM_TEMPLATE_INDEX" val="19882022"/>
  <p:tag name="KSO_WM_UNIT_ID" val="diagram19882022*l_h_f*1_3_2"/>
  <p:tag name="KSO_WM_DIAGRAM_GROUP_CODE" val="l1-1"/>
  <p:tag name="KSO_WM_TAG_VERSION" val="2.0"/>
  <p:tag name="KSO_WM_BEAUTIFY_FLAG" val="#wm#"/>
</p:tagLst>
</file>

<file path=ppt/tags/tag139.xml><?xml version="1.0" encoding="utf-8"?>
<p:tagLst xmlns:p="http://schemas.openxmlformats.org/presentationml/2006/main">
  <p:tag name="KSO_WM_UNIT_INDEX" val="1_3_3"/>
  <p:tag name="KSO_WM_UNIT_TYPE" val="l_h_f"/>
  <p:tag name="KSO_WM_UNIT_SUBTYPE" val="a"/>
  <p:tag name="KSO_WM_TEMPLATE_CATEGORY" val="diagram"/>
  <p:tag name="KSO_WM_TEMPLATE_INDEX" val="19882022"/>
  <p:tag name="KSO_WM_UNIT_ID" val="diagram19882022*l_h_f*1_3_3"/>
  <p:tag name="KSO_WM_DIAGRAM_GROUP_CODE" val="l1-1"/>
  <p:tag name="KSO_WM_TAG_VERSION" val="2.0"/>
  <p:tag name="KSO_WM_BEAUTIFY_FLAG" val="#wm#"/>
</p:tagLst>
</file>

<file path=ppt/tags/tag1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3.0"/>
  <p:tag name="KSO_WM_BEAUTIFY_FLAG" val="#wm#"/>
</p:tagLst>
</file>

<file path=ppt/tags/tag140.xml><?xml version="1.0" encoding="utf-8"?>
<p:tagLst xmlns:p="http://schemas.openxmlformats.org/presentationml/2006/main">
  <p:tag name="KSO_WM_UNIT_INDEX" val="1_1_1"/>
  <p:tag name="KSO_WM_UNIT_TYPE" val="l_h_f"/>
  <p:tag name="KSO_WM_UNIT_SUBTYPE" val="a"/>
  <p:tag name="KSO_WM_TEMPLATE_CATEGORY" val="diagram"/>
  <p:tag name="KSO_WM_TEMPLATE_INDEX" val="19882022"/>
  <p:tag name="KSO_WM_UNIT_ID" val="diagram19882022*l_h_f*1_1_1"/>
  <p:tag name="KSO_WM_DIAGRAM_GROUP_CODE" val="l1-1"/>
  <p:tag name="KSO_WM_TAG_VERSION" val="2.0"/>
  <p:tag name="KSO_WM_BEAUTIFY_FLAG" val="#wm#"/>
</p:tagLst>
</file>

<file path=ppt/tags/tag141.xml><?xml version="1.0" encoding="utf-8"?>
<p:tagLst xmlns:p="http://schemas.openxmlformats.org/presentationml/2006/main">
  <p:tag name="KSO_WM_UNIT_INDEX" val="1_1_2"/>
  <p:tag name="KSO_WM_UNIT_TYPE" val="l_h_f"/>
  <p:tag name="KSO_WM_UNIT_SUBTYPE" val="a"/>
  <p:tag name="KSO_WM_TEMPLATE_CATEGORY" val="diagram"/>
  <p:tag name="KSO_WM_TEMPLATE_INDEX" val="19882022"/>
  <p:tag name="KSO_WM_UNIT_ID" val="diagram19882022*l_h_f*1_1_2"/>
  <p:tag name="KSO_WM_DIAGRAM_GROUP_CODE" val="l1-1"/>
  <p:tag name="KSO_WM_TAG_VERSION" val="2.0"/>
  <p:tag name="KSO_WM_BEAUTIFY_FLAG" val="#wm#"/>
</p:tagLst>
</file>

<file path=ppt/tags/tag142.xml><?xml version="1.0" encoding="utf-8"?>
<p:tagLst xmlns:p="http://schemas.openxmlformats.org/presentationml/2006/main">
  <p:tag name="KSO_WM_UNIT_INDEX" val="1_1_3"/>
  <p:tag name="KSO_WM_UNIT_TYPE" val="l_h_f"/>
  <p:tag name="KSO_WM_UNIT_SUBTYPE" val="a"/>
  <p:tag name="KSO_WM_TEMPLATE_CATEGORY" val="diagram"/>
  <p:tag name="KSO_WM_TEMPLATE_INDEX" val="19882022"/>
  <p:tag name="KSO_WM_UNIT_ID" val="diagram19882022*l_h_f*1_1_3"/>
  <p:tag name="KSO_WM_DIAGRAM_GROUP_CODE" val="l1-1"/>
  <p:tag name="KSO_WM_TAG_VERSION" val="2.0"/>
  <p:tag name="KSO_WM_BEAUTIFY_FLAG" val="#wm#"/>
</p:tagLst>
</file>

<file path=ppt/tags/tag143.xml><?xml version="1.0" encoding="utf-8"?>
<p:tagLst xmlns:p="http://schemas.openxmlformats.org/presentationml/2006/main">
  <p:tag name="KSO_WM_UNIT_INDEX" val="1_4_1"/>
  <p:tag name="KSO_WM_UNIT_TYPE" val="l_h_f"/>
  <p:tag name="KSO_WM_UNIT_SUBTYPE" val="a"/>
  <p:tag name="KSO_WM_TEMPLATE_CATEGORY" val="diagram"/>
  <p:tag name="KSO_WM_TEMPLATE_INDEX" val="19882022"/>
  <p:tag name="KSO_WM_UNIT_ID" val="diagram19882022*l_h_f*1_4_1"/>
  <p:tag name="KSO_WM_DIAGRAM_GROUP_CODE" val="l1-1"/>
  <p:tag name="KSO_WM_TAG_VERSION" val="2.0"/>
  <p:tag name="KSO_WM_BEAUTIFY_FLAG" val="#wm#"/>
</p:tagLst>
</file>

<file path=ppt/tags/tag144.xml><?xml version="1.0" encoding="utf-8"?>
<p:tagLst xmlns:p="http://schemas.openxmlformats.org/presentationml/2006/main">
  <p:tag name="KSO_WM_UNIT_INDEX" val="1_4_2"/>
  <p:tag name="KSO_WM_UNIT_TYPE" val="l_h_f"/>
  <p:tag name="KSO_WM_UNIT_SUBTYPE" val="a"/>
  <p:tag name="KSO_WM_TEMPLATE_CATEGORY" val="diagram"/>
  <p:tag name="KSO_WM_TEMPLATE_INDEX" val="19882022"/>
  <p:tag name="KSO_WM_UNIT_ID" val="diagram19882022*l_h_f*1_4_2"/>
  <p:tag name="KSO_WM_DIAGRAM_GROUP_CODE" val="l1-1"/>
  <p:tag name="KSO_WM_TAG_VERSION" val="2.0"/>
  <p:tag name="KSO_WM_BEAUTIFY_FLAG" val="#wm#"/>
</p:tagLst>
</file>

<file path=ppt/tags/tag145.xml><?xml version="1.0" encoding="utf-8"?>
<p:tagLst xmlns:p="http://schemas.openxmlformats.org/presentationml/2006/main">
  <p:tag name="KSO_WM_UNIT_INDEX" val="1_4_3"/>
  <p:tag name="KSO_WM_UNIT_TYPE" val="l_h_f"/>
  <p:tag name="KSO_WM_UNIT_SUBTYPE" val="a"/>
  <p:tag name="KSO_WM_TEMPLATE_CATEGORY" val="diagram"/>
  <p:tag name="KSO_WM_TEMPLATE_INDEX" val="19882022"/>
  <p:tag name="KSO_WM_UNIT_ID" val="diagram19882022*l_h_f*1_4_3"/>
  <p:tag name="KSO_WM_DIAGRAM_GROUP_CODE" val="l1-1"/>
  <p:tag name="KSO_WM_TAG_VERSION" val="2.0"/>
  <p:tag name="KSO_WM_BEAUTIFY_FLAG" val="#wm#"/>
</p:tagLst>
</file>

<file path=ppt/tags/tag146.xml><?xml version="1.0" encoding="utf-8"?>
<p:tagLst xmlns:p="http://schemas.openxmlformats.org/presentationml/2006/main">
  <p:tag name="KSO_WM_UNIT_INDEX" val="4"/>
  <p:tag name="KSO_WM_UNIT_TYPE" val="f"/>
  <p:tag name="KSO_WM_UNIT_SUBTYPE" val="a"/>
  <p:tag name="KSO_WM_BEAUTIFY_FLAG" val="#wm#"/>
</p:tagLst>
</file>

<file path=ppt/tags/tag147.xml><?xml version="1.0" encoding="utf-8"?>
<p:tagLst xmlns:p="http://schemas.openxmlformats.org/presentationml/2006/main">
  <p:tag name="KSO_WM_UNIT_INDEX" val="2"/>
  <p:tag name="KSO_WM_UNIT_TYPE" val="a"/>
  <p:tag name="KSO_WM_BEAUTIFY_FLAG" val="#wm#"/>
</p:tagLst>
</file>

<file path=ppt/tags/tag148.xml><?xml version="1.0" encoding="utf-8"?>
<p:tagLst xmlns:p="http://schemas.openxmlformats.org/presentationml/2006/main">
  <p:tag name="KSO_WM_SLIDE_TYPE" val="text"/>
  <p:tag name="KSO_WM_BEAUTIFY_FLAG" val="#wm#"/>
  <p:tag name="KSO_WM_SLIDE_ID" val="custom20233105_8"/>
  <p:tag name="KSO_WM_TEMPLATE_SUBCATEGORY" val="29"/>
  <p:tag name="KSO_WM_TEMPLATE_MASTER_TYPE" val="0"/>
  <p:tag name="KSO_WM_TEMPLATE_COLOR_TYPE" val="0"/>
  <p:tag name="KSO_WM_SLIDE_ITEM_CNT" val="0"/>
  <p:tag name="KSO_WM_SLIDE_INDEX" val="8"/>
  <p:tag name="KSO_WM_TAG_VERSION" val="3.0"/>
  <p:tag name="KSO_WM_TEMPLATE_CATEGORY" val="custom"/>
  <p:tag name="KSO_WM_TEMPLATE_INDEX" val="20233105"/>
  <p:tag name="KSO_WM_SLIDE_SUBTYPE" val="pureTxt"/>
  <p:tag name="KSO_WM_SLIDE_SIZE" val="850*457"/>
  <p:tag name="KSO_WM_SLIDE_POSITION" val="54*28"/>
  <p:tag name="KSO_WM_SLIDE_LAYOUT" val="a_f"/>
  <p:tag name="KSO_WM_SLIDE_LAYOUT_CNT" val="1_1"/>
</p:tagLst>
</file>

<file path=ppt/tags/tag149.xml><?xml version="1.0" encoding="utf-8"?>
<p:tagLst xmlns:p="http://schemas.openxmlformats.org/presentationml/2006/main">
  <p:tag name="KSO_WM_UNIT_INDEX" val="6"/>
  <p:tag name="KSO_WM_UNIT_TYPE" val="f"/>
  <p:tag name="KSO_WM_UNIT_SUBTYPE" val="a"/>
  <p:tag name="KSO_WM_BEAUTIFY_FLAG" val="#wm#"/>
</p:tagLst>
</file>

<file path=ppt/tags/tag1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a*1"/>
  <p:tag name="KSO_WM_UNIT_LAYERLEVEL" val="1"/>
  <p:tag name="KSO_WM_TAG_VERSION" val="3.0"/>
  <p:tag name="KSO_WM_BEAUTIFY_FLAG" val="#wm#"/>
  <p:tag name="KSO_WM_UNIT_ISCONTENTSTITLE" val="0"/>
  <p:tag name="KSO_WM_UNIT_ISNUMDGMTITLE" val="0"/>
  <p:tag name="KSO_WM_UNIT_PRESET_TEXT" val="单击此处编辑母版标题样式"/>
  <p:tag name="KSO_WM_UNIT_NOCLEAR" val="0"/>
  <p:tag name="KSO_WM_UNIT_VALUE" val="26"/>
  <p:tag name="KSO_WM_UNIT_TYPE" val="a"/>
  <p:tag name="KSO_WM_UNIT_INDEX" val="1"/>
</p:tagLst>
</file>

<file path=ppt/tags/tag150.xml><?xml version="1.0" encoding="utf-8"?>
<p:tagLst xmlns:p="http://schemas.openxmlformats.org/presentationml/2006/main">
  <p:tag name="KSO_WM_UNIT_INDEX" val="7"/>
  <p:tag name="KSO_WM_UNIT_TYPE" val="f"/>
  <p:tag name="KSO_WM_UNIT_SUBTYPE" val="a"/>
  <p:tag name="KSO_WM_BEAUTIFY_FLAG" val="#wm#"/>
</p:tagLst>
</file>

<file path=ppt/tags/tag151.xml><?xml version="1.0" encoding="utf-8"?>
<p:tagLst xmlns:p="http://schemas.openxmlformats.org/presentationml/2006/main">
  <p:tag name="KSO_WM_UNIT_INDEX" val="8"/>
  <p:tag name="KSO_WM_UNIT_TYPE" val="f"/>
  <p:tag name="KSO_WM_UNIT_SUBTYPE" val="a"/>
  <p:tag name="KSO_WM_BEAUTIFY_FLAG" val="#wm#"/>
</p:tagLst>
</file>

<file path=ppt/tags/tag152.xml><?xml version="1.0" encoding="utf-8"?>
<p:tagLst xmlns:p="http://schemas.openxmlformats.org/presentationml/2006/main">
  <p:tag name="KSO_WM_UNIT_INDEX" val="9"/>
  <p:tag name="KSO_WM_UNIT_TYPE" val="f"/>
  <p:tag name="KSO_WM_UNIT_SUBTYPE" val="a"/>
  <p:tag name="KSO_WM_BEAUTIFY_FLAG" val="#wm#"/>
</p:tagLst>
</file>

<file path=ppt/tags/tag153.xml><?xml version="1.0" encoding="utf-8"?>
<p:tagLst xmlns:p="http://schemas.openxmlformats.org/presentationml/2006/main">
  <p:tag name="KSO_WM_UNIT_INDEX" val="3"/>
  <p:tag name="KSO_WM_UNIT_TYPE" val="i"/>
  <p:tag name="KSO_WM_BEAUTIFY_FLAG" val="#wm#"/>
</p:tagLst>
</file>

<file path=ppt/tags/tag154.xml><?xml version="1.0" encoding="utf-8"?>
<p:tagLst xmlns:p="http://schemas.openxmlformats.org/presentationml/2006/main">
  <p:tag name="KSO_WM_UNIT_INDEX" val="4"/>
  <p:tag name="KSO_WM_UNIT_TYPE" val="i"/>
  <p:tag name="KSO_WM_UNIT_SUBTYPE" val="h"/>
  <p:tag name="KSO_WM_BEAUTIFY_FLAG" val="#wm#"/>
</p:tagLst>
</file>

<file path=ppt/tags/tag155.xml><?xml version="1.0" encoding="utf-8"?>
<p:tagLst xmlns:p="http://schemas.openxmlformats.org/presentationml/2006/main">
  <p:tag name="KSO_WM_UNIT_INDEX" val="10"/>
  <p:tag name="KSO_WM_UNIT_TYPE" val="f"/>
  <p:tag name="KSO_WM_UNIT_SUBTYPE" val="a"/>
  <p:tag name="KSO_WM_BEAUTIFY_FLAG" val="#wm#"/>
</p:tagLst>
</file>

<file path=ppt/tags/tag156.xml><?xml version="1.0" encoding="utf-8"?>
<p:tagLst xmlns:p="http://schemas.openxmlformats.org/presentationml/2006/main">
  <p:tag name="KSO_WM_UNIT_INDEX" val="11"/>
  <p:tag name="KSO_WM_UNIT_TYPE" val="f"/>
  <p:tag name="KSO_WM_UNIT_SUBTYPE" val="a"/>
  <p:tag name="KSO_WM_BEAUTIFY_FLAG" val="#wm#"/>
</p:tagLst>
</file>

<file path=ppt/tags/tag157.xml><?xml version="1.0" encoding="utf-8"?>
<p:tagLst xmlns:p="http://schemas.openxmlformats.org/presentationml/2006/main">
  <p:tag name="KSO_WM_UNIT_INDEX" val="12"/>
  <p:tag name="KSO_WM_UNIT_TYPE" val="f"/>
  <p:tag name="KSO_WM_UNIT_SUBTYPE" val="a"/>
  <p:tag name="KSO_WM_BEAUTIFY_FLAG" val="#wm#"/>
</p:tagLst>
</file>

<file path=ppt/tags/tag158.xml><?xml version="1.0" encoding="utf-8"?>
<p:tagLst xmlns:p="http://schemas.openxmlformats.org/presentationml/2006/main">
  <p:tag name="KSO_WM_UNIT_INDEX" val="5"/>
  <p:tag name="KSO_WM_UNIT_TYPE" val="f"/>
  <p:tag name="KSO_WM_UNIT_SUBTYPE" val="a"/>
  <p:tag name="KSO_WM_BEAUTIFY_FLAG" val="#wm#"/>
</p:tagLst>
</file>

<file path=ppt/tags/tag159.xml><?xml version="1.0" encoding="utf-8"?>
<p:tagLst xmlns:p="http://schemas.openxmlformats.org/presentationml/2006/main">
  <p:tag name="KSO_WM_UNIT_INDEX" val="2"/>
  <p:tag name="KSO_WM_UNIT_TYPE" val="a"/>
  <p:tag name="KSO_WM_BEAUTIFY_FLAG" val="#wm#"/>
</p:tagLst>
</file>

<file path=ppt/tags/tag1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i*1"/>
  <p:tag name="KSO_WM_UNIT_LAYERLEVEL" val="1"/>
  <p:tag name="KSO_WM_TAG_VERSION" val="3.0"/>
  <p:tag name="KSO_WM_BEAUTIFY_FLAG" val="#wm#"/>
  <p:tag name="KSO_WM_UNIT_TYPE" val="i"/>
  <p:tag name="KSO_WM_UNIT_INDEX" val="1"/>
</p:tagLst>
</file>

<file path=ppt/tags/tag160.xml><?xml version="1.0" encoding="utf-8"?>
<p:tagLst xmlns:p="http://schemas.openxmlformats.org/presentationml/2006/main">
  <p:tag name="KSO_WM_SLIDE_TYPE" val="text"/>
  <p:tag name="KSO_WM_BEAUTIFY_FLAG" val="#wm#"/>
  <p:tag name="KSO_WM_SLIDE_ID" val="custom20233105_8"/>
  <p:tag name="KSO_WM_TEMPLATE_SUBCATEGORY" val="29"/>
  <p:tag name="KSO_WM_TEMPLATE_MASTER_TYPE" val="0"/>
  <p:tag name="KSO_WM_TEMPLATE_COLOR_TYPE" val="0"/>
  <p:tag name="KSO_WM_SLIDE_ITEM_CNT" val="0"/>
  <p:tag name="KSO_WM_SLIDE_INDEX" val="8"/>
  <p:tag name="KSO_WM_TAG_VERSION" val="3.0"/>
  <p:tag name="KSO_WM_TEMPLATE_CATEGORY" val="custom"/>
  <p:tag name="KSO_WM_TEMPLATE_INDEX" val="20233105"/>
  <p:tag name="KSO_WM_SLIDE_SUBTYPE" val="pureTxt"/>
  <p:tag name="KSO_WM_SLIDE_SIZE" val="850*457"/>
  <p:tag name="KSO_WM_SLIDE_POSITION" val="54*28"/>
  <p:tag name="KSO_WM_SLIDE_LAYOUT" val="a_f"/>
  <p:tag name="KSO_WM_SLIDE_LAYOUT_CNT" val="1_1"/>
</p:tagLst>
</file>

<file path=ppt/tags/tag161.xml><?xml version="1.0" encoding="utf-8"?>
<p:tagLst xmlns:p="http://schemas.openxmlformats.org/presentationml/2006/main">
  <p:tag name="KSO_WM_UNIT_INDEX" val="3"/>
  <p:tag name="KSO_WM_UNIT_TYPE" val="f"/>
  <p:tag name="KSO_WM_UNIT_SUBTYPE" val="a"/>
  <p:tag name="KSO_WM_BEAUTIFY_FLAG" val="#wm#"/>
</p:tagLst>
</file>

<file path=ppt/tags/tag162.xml><?xml version="1.0" encoding="utf-8"?>
<p:tagLst xmlns:p="http://schemas.openxmlformats.org/presentationml/2006/main">
  <p:tag name="KSO_WM_UNIT_INDEX" val="4"/>
  <p:tag name="KSO_WM_UNIT_TYPE" val="f"/>
  <p:tag name="KSO_WM_UNIT_SUBTYPE" val="a"/>
  <p:tag name="KSO_WM_BEAUTIFY_FLAG" val="#wm#"/>
</p:tagLst>
</file>

<file path=ppt/tags/tag163.xml><?xml version="1.0" encoding="utf-8"?>
<p:tagLst xmlns:p="http://schemas.openxmlformats.org/presentationml/2006/main">
  <p:tag name="KSO_WM_UNIT_INDEX" val="8"/>
  <p:tag name="KSO_WM_UNIT_TYPE" val="i"/>
  <p:tag name="KSO_WM_UNIT_SUBTYPE" val="h"/>
  <p:tag name="KSO_WM_BEAUTIFY_FLAG" val="#wm#"/>
</p:tagLst>
</file>

<file path=ppt/tags/tag164.xml><?xml version="1.0" encoding="utf-8"?>
<p:tagLst xmlns:p="http://schemas.openxmlformats.org/presentationml/2006/main">
  <p:tag name="KSO_WM_UNIT_INDEX" val="6"/>
  <p:tag name="KSO_WM_UNIT_TYPE" val="f"/>
  <p:tag name="KSO_WM_UNIT_SUBTYPE" val="a"/>
  <p:tag name="KSO_WM_BEAUTIFY_FLAG" val="#wm#"/>
</p:tagLst>
</file>

<file path=ppt/tags/tag165.xml><?xml version="1.0" encoding="utf-8"?>
<p:tagLst xmlns:p="http://schemas.openxmlformats.org/presentationml/2006/main">
  <p:tag name="KSO_WM_UNIT_INDEX" val="10"/>
  <p:tag name="KSO_WM_UNIT_TYPE" val="f"/>
  <p:tag name="KSO_WM_UNIT_SUBTYPE" val="a"/>
  <p:tag name="KSO_WM_BEAUTIFY_FLAG" val="#wm#"/>
</p:tagLst>
</file>

<file path=ppt/tags/tag166.xml><?xml version="1.0" encoding="utf-8"?>
<p:tagLst xmlns:p="http://schemas.openxmlformats.org/presentationml/2006/main">
  <p:tag name="KSO_WM_UNIT_INDEX" val="14"/>
  <p:tag name="KSO_WM_UNIT_TYPE" val="i"/>
  <p:tag name="KSO_WM_UNIT_SUBTYPE" val="h"/>
  <p:tag name="KSO_WM_BEAUTIFY_FLAG" val="#wm#"/>
</p:tagLst>
</file>

<file path=ppt/tags/tag167.xml><?xml version="1.0" encoding="utf-8"?>
<p:tagLst xmlns:p="http://schemas.openxmlformats.org/presentationml/2006/main">
  <p:tag name="KSO_WM_UNIT_INDEX" val="12"/>
  <p:tag name="KSO_WM_UNIT_TYPE" val="f"/>
  <p:tag name="KSO_WM_UNIT_SUBTYPE" val="a"/>
  <p:tag name="KSO_WM_BEAUTIFY_FLAG" val="#wm#"/>
</p:tagLst>
</file>

<file path=ppt/tags/tag168.xml><?xml version="1.0" encoding="utf-8"?>
<p:tagLst xmlns:p="http://schemas.openxmlformats.org/presentationml/2006/main">
  <p:tag name="KSO_WM_UNIT_INDEX" val="5"/>
  <p:tag name="KSO_WM_UNIT_TYPE" val="f"/>
  <p:tag name="KSO_WM_UNIT_SUBTYPE" val="a"/>
  <p:tag name="KSO_WM_BEAUTIFY_FLAG" val="#wm#"/>
</p:tagLst>
</file>

<file path=ppt/tags/tag169.xml><?xml version="1.0" encoding="utf-8"?>
<p:tagLst xmlns:p="http://schemas.openxmlformats.org/presentationml/2006/main">
  <p:tag name="KSO_WM_UNIT_INDEX" val="9"/>
  <p:tag name="KSO_WM_UNIT_TYPE" val="j"/>
  <p:tag name="KSO_WM_BEAUTIFY_FLAG" val="#wm#"/>
</p:tagLst>
</file>

<file path=ppt/tags/tag1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i*2"/>
  <p:tag name="KSO_WM_UNIT_LAYERLEVEL" val="1"/>
  <p:tag name="KSO_WM_TAG_VERSION" val="3.0"/>
  <p:tag name="KSO_WM_BEAUTIFY_FLAG" val="#wm#"/>
  <p:tag name="KSO_WM_UNIT_TYPE" val="i"/>
  <p:tag name="KSO_WM_UNIT_INDEX" val="2"/>
</p:tagLst>
</file>

<file path=ppt/tags/tag170.xml><?xml version="1.0" encoding="utf-8"?>
<p:tagLst xmlns:p="http://schemas.openxmlformats.org/presentationml/2006/main">
  <p:tag name="KSO_WM_UNIT_INDEX" val="7"/>
  <p:tag name="KSO_WM_UNIT_TYPE" val="f"/>
  <p:tag name="KSO_WM_UNIT_SUBTYPE" val="a"/>
  <p:tag name="KSO_WM_BEAUTIFY_FLAG" val="#wm#"/>
</p:tagLst>
</file>

<file path=ppt/tags/tag171.xml><?xml version="1.0" encoding="utf-8"?>
<p:tagLst xmlns:p="http://schemas.openxmlformats.org/presentationml/2006/main">
  <p:tag name="KSO_WM_UNIT_INDEX" val="11"/>
  <p:tag name="KSO_WM_UNIT_TYPE" val="f"/>
  <p:tag name="KSO_WM_UNIT_SUBTYPE" val="a"/>
  <p:tag name="KSO_WM_BEAUTIFY_FLAG" val="#wm#"/>
</p:tagLst>
</file>

<file path=ppt/tags/tag172.xml><?xml version="1.0" encoding="utf-8"?>
<p:tagLst xmlns:p="http://schemas.openxmlformats.org/presentationml/2006/main">
  <p:tag name="KSO_WM_UNIT_INDEX" val="15"/>
  <p:tag name="KSO_WM_UNIT_TYPE" val="j"/>
  <p:tag name="KSO_WM_BEAUTIFY_FLAG" val="#wm#"/>
</p:tagLst>
</file>

<file path=ppt/tags/tag173.xml><?xml version="1.0" encoding="utf-8"?>
<p:tagLst xmlns:p="http://schemas.openxmlformats.org/presentationml/2006/main">
  <p:tag name="KSO_WM_UNIT_INDEX" val="13"/>
  <p:tag name="KSO_WM_UNIT_TYPE" val="f"/>
  <p:tag name="KSO_WM_UNIT_SUBTYPE" val="a"/>
  <p:tag name="KSO_WM_BEAUTIFY_FLAG" val="#wm#"/>
</p:tagLst>
</file>

<file path=ppt/tags/tag174.xml><?xml version="1.0" encoding="utf-8"?>
<p:tagLst xmlns:p="http://schemas.openxmlformats.org/presentationml/2006/main">
  <p:tag name="KSO_WM_UNIT_INDEX" val="16"/>
  <p:tag name="KSO_WM_UNIT_TYPE" val="i"/>
  <p:tag name="KSO_WM_BEAUTIFY_FLAG" val="#wm#"/>
</p:tagLst>
</file>

<file path=ppt/tags/tag175.xml><?xml version="1.0" encoding="utf-8"?>
<p:tagLst xmlns:p="http://schemas.openxmlformats.org/presentationml/2006/main">
  <p:tag name="KSO_WM_UNIT_INDEX" val="18"/>
  <p:tag name="KSO_WM_UNIT_TYPE" val="f"/>
  <p:tag name="KSO_WM_UNIT_SUBTYPE" val="a"/>
  <p:tag name="KSO_WM_BEAUTIFY_FLAG" val="#wm#"/>
</p:tagLst>
</file>

<file path=ppt/tags/tag176.xml><?xml version="1.0" encoding="utf-8"?>
<p:tagLst xmlns:p="http://schemas.openxmlformats.org/presentationml/2006/main">
  <p:tag name="KSO_WM_UNIT_INDEX" val="19"/>
  <p:tag name="KSO_WM_UNIT_TYPE" val="f"/>
  <p:tag name="KSO_WM_UNIT_SUBTYPE" val="a"/>
  <p:tag name="KSO_WM_BEAUTIFY_FLAG" val="#wm#"/>
</p:tagLst>
</file>

<file path=ppt/tags/tag177.xml><?xml version="1.0" encoding="utf-8"?>
<p:tagLst xmlns:p="http://schemas.openxmlformats.org/presentationml/2006/main">
  <p:tag name="KSO_WM_UNIT_INDEX" val="20"/>
  <p:tag name="KSO_WM_UNIT_TYPE" val="f"/>
  <p:tag name="KSO_WM_UNIT_SUBTYPE" val="a"/>
  <p:tag name="KSO_WM_BEAUTIFY_FLAG" val="#wm#"/>
</p:tagLst>
</file>

<file path=ppt/tags/tag178.xml><?xml version="1.0" encoding="utf-8"?>
<p:tagLst xmlns:p="http://schemas.openxmlformats.org/presentationml/2006/main">
  <p:tag name="KSO_WM_UNIT_INDEX" val="17"/>
  <p:tag name="KSO_WM_UNIT_TYPE" val="f"/>
  <p:tag name="KSO_WM_UNIT_SUBTYPE" val="a"/>
  <p:tag name="KSO_WM_BEAUTIFY_FLAG" val="#wm#"/>
</p:tagLst>
</file>

<file path=ppt/tags/tag179.xml><?xml version="1.0" encoding="utf-8"?>
<p:tagLst xmlns:p="http://schemas.openxmlformats.org/presentationml/2006/main">
  <p:tag name="KSO_WM_UNIT_INDEX" val="2"/>
  <p:tag name="KSO_WM_UNIT_TYPE" val="a"/>
  <p:tag name="KSO_WM_BEAUTIFY_FLAG" val="#wm#"/>
</p:tagLst>
</file>

<file path=ppt/tags/tag1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i*3"/>
  <p:tag name="KSO_WM_UNIT_LAYERLEVEL" val="1"/>
  <p:tag name="KSO_WM_TAG_VERSION" val="3.0"/>
  <p:tag name="KSO_WM_BEAUTIFY_FLAG" val="#wm#"/>
  <p:tag name="KSO_WM_UNIT_TYPE" val="i"/>
  <p:tag name="KSO_WM_UNIT_INDEX" val="3"/>
</p:tagLst>
</file>

<file path=ppt/tags/tag180.xml><?xml version="1.0" encoding="utf-8"?>
<p:tagLst xmlns:p="http://schemas.openxmlformats.org/presentationml/2006/main">
  <p:tag name="KSO_WM_SLIDE_TYPE" val="text"/>
  <p:tag name="KSO_WM_BEAUTIFY_FLAG" val="#wm#"/>
  <p:tag name="KSO_WM_SLIDE_ID" val="custom20233105_8"/>
  <p:tag name="KSO_WM_TEMPLATE_SUBCATEGORY" val="29"/>
  <p:tag name="KSO_WM_TEMPLATE_MASTER_TYPE" val="0"/>
  <p:tag name="KSO_WM_TEMPLATE_COLOR_TYPE" val="0"/>
  <p:tag name="KSO_WM_SLIDE_ITEM_CNT" val="0"/>
  <p:tag name="KSO_WM_SLIDE_INDEX" val="8"/>
  <p:tag name="KSO_WM_TAG_VERSION" val="3.0"/>
  <p:tag name="KSO_WM_TEMPLATE_CATEGORY" val="custom"/>
  <p:tag name="KSO_WM_TEMPLATE_INDEX" val="20233105"/>
  <p:tag name="KSO_WM_SLIDE_SUBTYPE" val="pureTxt"/>
  <p:tag name="KSO_WM_SLIDE_SIZE" val="850*457"/>
  <p:tag name="KSO_WM_SLIDE_POSITION" val="54*28"/>
  <p:tag name="KSO_WM_SLIDE_LAYOUT" val="a_f"/>
  <p:tag name="KSO_WM_SLIDE_LAYOUT_CNT" val="1_1"/>
</p:tagLst>
</file>

<file path=ppt/tags/tag181.xml><?xml version="1.0" encoding="utf-8"?>
<p:tagLst xmlns:p="http://schemas.openxmlformats.org/presentationml/2006/main">
  <p:tag name="KSO_WM_UNIT_INDEX" val="5"/>
  <p:tag name="KSO_WM_UNIT_TYPE" val="f"/>
  <p:tag name="KSO_WM_UNIT_SUBTYPE" val="a"/>
  <p:tag name="KSO_WM_BEAUTIFY_FLAG" val="#wm#"/>
</p:tagLst>
</file>

<file path=ppt/tags/tag182.xml><?xml version="1.0" encoding="utf-8"?>
<p:tagLst xmlns:p="http://schemas.openxmlformats.org/presentationml/2006/main">
  <p:tag name="KSO_WM_UNIT_INDEX" val="6"/>
  <p:tag name="KSO_WM_UNIT_TYPE" val="f"/>
  <p:tag name="KSO_WM_UNIT_SUBTYPE" val="a"/>
  <p:tag name="KSO_WM_BEAUTIFY_FLAG" val="#wm#"/>
</p:tagLst>
</file>

<file path=ppt/tags/tag183.xml><?xml version="1.0" encoding="utf-8"?>
<p:tagLst xmlns:p="http://schemas.openxmlformats.org/presentationml/2006/main">
  <p:tag name="KSO_WM_UNIT_INDEX" val="7"/>
  <p:tag name="KSO_WM_UNIT_TYPE" val="f"/>
  <p:tag name="KSO_WM_UNIT_SUBTYPE" val="a"/>
  <p:tag name="KSO_WM_BEAUTIFY_FLAG" val="#wm#"/>
</p:tagLst>
</file>

<file path=ppt/tags/tag184.xml><?xml version="1.0" encoding="utf-8"?>
<p:tagLst xmlns:p="http://schemas.openxmlformats.org/presentationml/2006/main">
  <p:tag name="KSO_WM_UNIT_INDEX" val="8"/>
  <p:tag name="KSO_WM_UNIT_TYPE" val="f"/>
  <p:tag name="KSO_WM_UNIT_SUBTYPE" val="a"/>
  <p:tag name="KSO_WM_BEAUTIFY_FLAG" val="#wm#"/>
</p:tagLst>
</file>

<file path=ppt/tags/tag185.xml><?xml version="1.0" encoding="utf-8"?>
<p:tagLst xmlns:p="http://schemas.openxmlformats.org/presentationml/2006/main">
  <p:tag name="KSO_WM_UNIT_INDEX" val="9"/>
  <p:tag name="KSO_WM_UNIT_TYPE" val="f"/>
  <p:tag name="KSO_WM_UNIT_SUBTYPE" val="a"/>
  <p:tag name="KSO_WM_BEAUTIFY_FLAG" val="#wm#"/>
</p:tagLst>
</file>

<file path=ppt/tags/tag186.xml><?xml version="1.0" encoding="utf-8"?>
<p:tagLst xmlns:p="http://schemas.openxmlformats.org/presentationml/2006/main">
  <p:tag name="KSO_WM_UNIT_INDEX" val="3"/>
  <p:tag name="KSO_WM_UNIT_TYPE" val="i"/>
  <p:tag name="KSO_WM_BEAUTIFY_FLAG" val="#wm#"/>
</p:tagLst>
</file>

<file path=ppt/tags/tag187.xml><?xml version="1.0" encoding="utf-8"?>
<p:tagLst xmlns:p="http://schemas.openxmlformats.org/presentationml/2006/main">
  <p:tag name="KSO_WM_UNIT_INDEX" val="10"/>
  <p:tag name="KSO_WM_UNIT_TYPE" val="f"/>
  <p:tag name="KSO_WM_UNIT_SUBTYPE" val="a"/>
  <p:tag name="KSO_WM_BEAUTIFY_FLAG" val="#wm#"/>
</p:tagLst>
</file>

<file path=ppt/tags/tag188.xml><?xml version="1.0" encoding="utf-8"?>
<p:tagLst xmlns:p="http://schemas.openxmlformats.org/presentationml/2006/main">
  <p:tag name="KSO_WM_UNIT_INDEX" val="11"/>
  <p:tag name="KSO_WM_UNIT_TYPE" val="f"/>
  <p:tag name="KSO_WM_UNIT_SUBTYPE" val="a"/>
  <p:tag name="KSO_WM_BEAUTIFY_FLAG" val="#wm#"/>
</p:tagLst>
</file>

<file path=ppt/tags/tag189.xml><?xml version="1.0" encoding="utf-8"?>
<p:tagLst xmlns:p="http://schemas.openxmlformats.org/presentationml/2006/main">
  <p:tag name="KSO_WM_UNIT_INDEX" val="4"/>
  <p:tag name="KSO_WM_UNIT_TYPE" val="f"/>
  <p:tag name="KSO_WM_UNIT_SUBTYPE" val="a"/>
  <p:tag name="KSO_WM_BEAUTIFY_FLAG" val="#wm#"/>
</p:tagLst>
</file>

<file path=ppt/tags/tag1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a*1"/>
  <p:tag name="KSO_WM_UNIT_LAYERLEVEL" val="1"/>
  <p:tag name="KSO_WM_TAG_VERSION" val="3.0"/>
  <p:tag name="KSO_WM_BEAUTIFY_FLAG" val="#wm#"/>
  <p:tag name="KSO_WM_UNIT_ISCONTENTSTITLE" val="1"/>
  <p:tag name="KSO_WM_UNIT_ISNUMDGMTITLE" val="0"/>
  <p:tag name="KSO_WM_UNIT_PRESET_TEXT" val="标题"/>
  <p:tag name="KSO_WM_UNIT_NOCLEAR" val="0"/>
  <p:tag name="KSO_WM_UNIT_VALUE" val="3"/>
  <p:tag name="KSO_WM_UNIT_TYPE" val="a"/>
  <p:tag name="KSO_WM_UNIT_INDEX" val="1"/>
</p:tagLst>
</file>

<file path=ppt/tags/tag190.xml><?xml version="1.0" encoding="utf-8"?>
<p:tagLst xmlns:p="http://schemas.openxmlformats.org/presentationml/2006/main">
  <p:tag name="KSO_WM_UNIT_INDEX" val="2"/>
  <p:tag name="KSO_WM_UNIT_TYPE" val="a"/>
  <p:tag name="KSO_WM_BEAUTIFY_FLAG" val="#wm#"/>
</p:tagLst>
</file>

<file path=ppt/tags/tag191.xml><?xml version="1.0" encoding="utf-8"?>
<p:tagLst xmlns:p="http://schemas.openxmlformats.org/presentationml/2006/main">
  <p:tag name="KSO_WM_SLIDE_TYPE" val="text"/>
  <p:tag name="KSO_WM_BEAUTIFY_FLAG" val="#wm#"/>
  <p:tag name="KSO_WM_SLIDE_ID" val="custom20233105_8"/>
  <p:tag name="KSO_WM_TEMPLATE_SUBCATEGORY" val="29"/>
  <p:tag name="KSO_WM_TEMPLATE_MASTER_TYPE" val="0"/>
  <p:tag name="KSO_WM_TEMPLATE_COLOR_TYPE" val="0"/>
  <p:tag name="KSO_WM_SLIDE_ITEM_CNT" val="0"/>
  <p:tag name="KSO_WM_SLIDE_INDEX" val="8"/>
  <p:tag name="KSO_WM_TAG_VERSION" val="3.0"/>
  <p:tag name="KSO_WM_TEMPLATE_CATEGORY" val="custom"/>
  <p:tag name="KSO_WM_TEMPLATE_INDEX" val="20233105"/>
  <p:tag name="KSO_WM_SLIDE_SUBTYPE" val="pureTxt"/>
  <p:tag name="KSO_WM_SLIDE_SIZE" val="850*457"/>
  <p:tag name="KSO_WM_SLIDE_POSITION" val="54*28"/>
  <p:tag name="KSO_WM_SLIDE_LAYOUT" val="a_f"/>
  <p:tag name="KSO_WM_SLIDE_LAYOUT_CNT" val="1_1"/>
</p:tagLst>
</file>

<file path=ppt/tags/tag192.xml><?xml version="1.0" encoding="utf-8"?>
<p:tagLst xmlns:p="http://schemas.openxmlformats.org/presentationml/2006/main">
  <p:tag name="KSO_WM_UNIT_INDEX" val="2"/>
  <p:tag name="KSO_WM_UNIT_TYPE" val="f"/>
  <p:tag name="KSO_WM_UNIT_SUBTYPE" val="a"/>
  <p:tag name="KSO_WM_BEAUTIFY_FLAG" val="#wm#"/>
</p:tagLst>
</file>

<file path=ppt/tags/tag193.xml><?xml version="1.0" encoding="utf-8"?>
<p:tagLst xmlns:p="http://schemas.openxmlformats.org/presentationml/2006/main">
  <p:tag name="KSO_WM_UNIT_INDEX" val="3"/>
  <p:tag name="KSO_WM_UNIT_TYPE" val="f"/>
  <p:tag name="KSO_WM_UNIT_SUBTYPE" val="a"/>
  <p:tag name="KSO_WM_BEAUTIFY_FLAG" val="#wm#"/>
</p:tagLst>
</file>

<file path=ppt/tags/tag194.xml><?xml version="1.0" encoding="utf-8"?>
<p:tagLst xmlns:p="http://schemas.openxmlformats.org/presentationml/2006/main">
  <p:tag name="KSO_WM_UNIT_INDEX" val="4"/>
  <p:tag name="KSO_WM_UNIT_TYPE" val="f"/>
  <p:tag name="KSO_WM_UNIT_SUBTYPE" val="a"/>
  <p:tag name="KSO_WM_BEAUTIFY_FLAG" val="#wm#"/>
</p:tagLst>
</file>

<file path=ppt/tags/tag195.xml><?xml version="1.0" encoding="utf-8"?>
<p:tagLst xmlns:p="http://schemas.openxmlformats.org/presentationml/2006/main">
  <p:tag name="KSO_WM_UNIT_INDEX" val="5"/>
  <p:tag name="KSO_WM_UNIT_TYPE" val="f"/>
  <p:tag name="KSO_WM_UNIT_SUBTYPE" val="a"/>
  <p:tag name="KSO_WM_BEAUTIFY_FLAG" val="#wm#"/>
</p:tagLst>
</file>

<file path=ppt/tags/tag196.xml><?xml version="1.0" encoding="utf-8"?>
<p:tagLst xmlns:p="http://schemas.openxmlformats.org/presentationml/2006/main">
  <p:tag name="KSO_WM_SLIDE_ID" val="custom20233105_9"/>
  <p:tag name="KSO_WM_TEMPLATE_SUBCATEGORY" val="29"/>
  <p:tag name="KSO_WM_TEMPLATE_MASTER_TYPE" val="0"/>
  <p:tag name="KSO_WM_TEMPLATE_COLOR_TYPE" val="0"/>
  <p:tag name="KSO_WM_SLIDE_ITEM_CNT" val="0"/>
  <p:tag name="KSO_WM_SLIDE_INDEX" val="9"/>
  <p:tag name="KSO_WM_TAG_VERSION" val="3.0"/>
  <p:tag name="KSO_WM_BEAUTIFY_FLAG" val="#wm#"/>
  <p:tag name="KSO_WM_TEMPLATE_CATEGORY" val="custom"/>
  <p:tag name="KSO_WM_TEMPLATE_INDEX" val="20233105"/>
  <p:tag name="KSO_WM_SLIDE_TYPE" val="endPage"/>
  <p:tag name="KSO_WM_SLIDE_SUBTYPE" val="pureTxt"/>
  <p:tag name="KSO_WM_SLIDE_LAYOUT" val="a_f"/>
  <p:tag name="KSO_WM_SLIDE_LAYOUT_CNT" val="1_1"/>
  <p:tag name="KSO_WM_SLIDE_THEME_ID" val="3321202"/>
  <p:tag name="KSO_WM_SLIDE_THEME_NAME" val="紫色半圆线条极简风主题"/>
</p:tagLst>
</file>

<file path=ppt/tags/tag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i*3"/>
  <p:tag name="KSO_WM_UNIT_LAYERLEVEL" val="1"/>
  <p:tag name="KSO_WM_TAG_VERSION" val="3.0"/>
  <p:tag name="KSO_WM_BEAUTIFY_FLAG" val="#wm#"/>
  <p:tag name="KSO_WM_UNIT_TYPE" val="i"/>
  <p:tag name="KSO_WM_UNIT_INDEX" val="3"/>
</p:tagLst>
</file>

<file path=ppt/tags/tag2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3.0"/>
  <p:tag name="KSO_WM_BEAUTIFY_FLAG" val="#wm#"/>
</p:tagLst>
</file>

<file path=ppt/tags/tag2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3.0"/>
  <p:tag name="KSO_WM_BEAUTIFY_FLAG" val="#wm#"/>
</p:tagLst>
</file>

<file path=ppt/tags/tag2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3.0"/>
  <p:tag name="KSO_WM_BEAUTIFY_FLAG" val="#wm#"/>
</p:tagLst>
</file>

<file path=ppt/tags/tag2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i*1"/>
  <p:tag name="KSO_WM_UNIT_LAYERLEVEL" val="1"/>
  <p:tag name="KSO_WM_TAG_VERSION" val="3.0"/>
  <p:tag name="KSO_WM_BEAUTIFY_FLAG" val="#wm#"/>
  <p:tag name="KSO_WM_UNIT_TYPE" val="i"/>
  <p:tag name="KSO_WM_UNIT_INDEX" val="1"/>
</p:tagLst>
</file>

<file path=ppt/tags/tag2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i*2"/>
  <p:tag name="KSO_WM_UNIT_LAYERLEVEL" val="1"/>
  <p:tag name="KSO_WM_TAG_VERSION" val="3.0"/>
  <p:tag name="KSO_WM_BEAUTIFY_FLAG" val="#wm#"/>
  <p:tag name="KSO_WM_UNIT_TYPE" val="i"/>
  <p:tag name="KSO_WM_UNIT_INDEX" val="2"/>
</p:tagLst>
</file>

<file path=ppt/tags/tag2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i*3"/>
  <p:tag name="KSO_WM_UNIT_LAYERLEVEL" val="1"/>
  <p:tag name="KSO_WM_TAG_VERSION" val="3.0"/>
  <p:tag name="KSO_WM_BEAUTIFY_FLAG" val="#wm#"/>
  <p:tag name="KSO_WM_UNIT_TYPE" val="i"/>
  <p:tag name="KSO_WM_UNIT_INDEX" val="3"/>
</p:tagLst>
</file>

<file path=ppt/tags/tag2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i*4"/>
  <p:tag name="KSO_WM_UNIT_LAYERLEVEL" val="1"/>
  <p:tag name="KSO_WM_TAG_VERSION" val="3.0"/>
  <p:tag name="KSO_WM_BEAUTIFY_FLAG" val="#wm#"/>
  <p:tag name="KSO_WM_UNIT_TYPE" val="i"/>
  <p:tag name="KSO_WM_UNIT_INDEX" val="4"/>
</p:tagLst>
</file>

<file path=ppt/tags/tag2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a*1"/>
  <p:tag name="KSO_WM_UNIT_LAYERLEVEL" val="1"/>
  <p:tag name="KSO_WM_TAG_VERSION" val="3.0"/>
  <p:tag name="KSO_WM_BEAUTIFY_FLAG" val="#wm#"/>
  <p:tag name="KSO_WM_UNIT_ISCONTENTSTITLE" val="0"/>
  <p:tag name="KSO_WM_UNIT_ISNUMDGMTITLE" val="0"/>
  <p:tag name="KSO_WM_UNIT_PRESET_TEXT" val="单击此处编辑母版标题样式"/>
  <p:tag name="KSO_WM_UNIT_NOCLEAR" val="0"/>
  <p:tag name="KSO_WM_UNIT_VALUE" val="14"/>
  <p:tag name="KSO_WM_UNIT_TYPE" val="a"/>
  <p:tag name="KSO_WM_UNIT_INDEX" val="1"/>
</p:tagLst>
</file>

<file path=ppt/tags/tag28.xml><?xml version="1.0" encoding="utf-8"?>
<p:tagLst xmlns:p="http://schemas.openxmlformats.org/presentationml/2006/main">
  <p:tag name="KSO_WM_UNIT_HIGHLIGHT" val="0"/>
  <p:tag name="KSO_WM_UNIT_COMPATIBLE" val="1"/>
  <p:tag name="KSO_WM_UNIT_DIAGRAM_ISNUMVISUAL" val="0"/>
  <p:tag name="KSO_WM_UNIT_DIAGRAM_ISREFERUNIT" val="0"/>
  <p:tag name="KSO_WM_UNIT_ID" val="_4*e*1"/>
  <p:tag name="KSO_WM_UNIT_LAYERLEVEL" val="1"/>
  <p:tag name="KSO_WM_TAG_VERSION" val="3.0"/>
  <p:tag name="KSO_WM_BEAUTIFY_FLAG" val="#wm#"/>
  <p:tag name="KSO_WM_UNIT_PRESET_TEXT" val="节编号"/>
  <p:tag name="KSO_WM_UNIT_NOCLEAR" val="0"/>
  <p:tag name="KSO_WM_UNIT_VALUE" val="13"/>
  <p:tag name="KSO_WM_UNIT_TYPE" val="e"/>
  <p:tag name="KSO_WM_UNIT_INDEX" val="1"/>
</p:tagLst>
</file>

<file path=ppt/tags/tag2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3.0"/>
  <p:tag name="KSO_WM_BEAUTIFY_FLAG" val="#wm#"/>
</p:tagLst>
</file>

<file path=ppt/tags/tag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i*4"/>
  <p:tag name="KSO_WM_UNIT_LAYERLEVEL" val="1"/>
  <p:tag name="KSO_WM_TAG_VERSION" val="3.0"/>
  <p:tag name="KSO_WM_BEAUTIFY_FLAG" val="#wm#"/>
  <p:tag name="KSO_WM_UNIT_TYPE" val="i"/>
  <p:tag name="KSO_WM_UNIT_INDEX" val="4"/>
</p:tagLst>
</file>

<file path=ppt/tags/tag3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3.0"/>
  <p:tag name="KSO_WM_BEAUTIFY_FLAG" val="#wm#"/>
</p:tagLst>
</file>

<file path=ppt/tags/tag3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3.0"/>
  <p:tag name="KSO_WM_BEAUTIFY_FLAG" val="#wm#"/>
</p:tagLst>
</file>

<file path=ppt/tags/tag3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a*1"/>
  <p:tag name="KSO_WM_UNIT_LAYERLEVEL" val="1"/>
  <p:tag name="KSO_WM_TAG_VERSION" val="3.0"/>
  <p:tag name="KSO_WM_BEAUTIFY_FLAG" val="#wm#"/>
  <p:tag name="KSO_WM_UNIT_ISCONTENTSTITLE" val="0"/>
  <p:tag name="KSO_WM_UNIT_ISNUMDGMTITLE" val="0"/>
  <p:tag name="KSO_WM_UNIT_PRESET_TEXT" val="单击此处编辑母版标题样式"/>
  <p:tag name="KSO_WM_UNIT_NOCLEAR" val="0"/>
  <p:tag name="KSO_WM_UNIT_VALUE" val="20"/>
  <p:tag name="KSO_WM_UNIT_TYPE" val="a"/>
  <p:tag name="KSO_WM_UNIT_INDEX" val="1"/>
</p:tagLst>
</file>

<file path=ppt/tags/tag3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f*1"/>
  <p:tag name="KSO_WM_UNIT_LAYERLEVEL" val="1"/>
  <p:tag name="KSO_WM_TAG_VERSION" val="3.0"/>
  <p:tag name="KSO_WM_BEAUTIFY_FLAG" val="#wm#"/>
  <p:tag name="KSO_WM_UNIT_SUBTYPE" val="a"/>
  <p:tag name="KSO_WM_UNIT_PRESET_TEXT" val="单击此处编辑母版文本样式&#10;二级&#10;三级&#10;四级&#10;五级"/>
  <p:tag name="KSO_WM_UNIT_NOCLEAR" val="0"/>
  <p:tag name="KSO_WM_UNIT_TYPE" val="f"/>
  <p:tag name="KSO_WM_UNIT_INDEX" val="1"/>
</p:tagLst>
</file>

<file path=ppt/tags/tag3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f*2"/>
  <p:tag name="KSO_WM_UNIT_LAYERLEVEL" val="1"/>
  <p:tag name="KSO_WM_TAG_VERSION" val="3.0"/>
  <p:tag name="KSO_WM_BEAUTIFY_FLAG" val="#wm#"/>
  <p:tag name="KSO_WM_UNIT_SUBTYPE" val="a"/>
  <p:tag name="KSO_WM_UNIT_PRESET_TEXT" val="单击此处编辑母版文本样式&#10;二级&#10;三级&#10;四级&#10;五级"/>
  <p:tag name="KSO_WM_UNIT_NOCLEAR" val="0"/>
  <p:tag name="KSO_WM_UNIT_TYPE" val="f"/>
  <p:tag name="KSO_WM_UNIT_INDEX" val="2"/>
</p:tagLst>
</file>

<file path=ppt/tags/tag3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3.0"/>
  <p:tag name="KSO_WM_BEAUTIFY_FLAG" val="#wm#"/>
</p:tagLst>
</file>

<file path=ppt/tags/tag3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3.0"/>
  <p:tag name="KSO_WM_BEAUTIFY_FLAG" val="#wm#"/>
</p:tagLst>
</file>

<file path=ppt/tags/tag3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3.0"/>
  <p:tag name="KSO_WM_BEAUTIFY_FLAG" val="#wm#"/>
</p:tagLst>
</file>

<file path=ppt/tags/tag3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h_a*1_1"/>
  <p:tag name="KSO_WM_UNIT_LAYERLEVEL" val="1_1"/>
  <p:tag name="KSO_WM_TAG_VERSION" val="3.0"/>
  <p:tag name="KSO_WM_BEAUTIFY_FLAG" val="#wm#"/>
  <p:tag name="KSO_WM_UNIT_PRESET_TEXT" val="单击此处编辑母版文本样式"/>
  <p:tag name="KSO_WM_UNIT_NOCLEAR" val="0"/>
  <p:tag name="KSO_WM_UNIT_TYPE" val="h_a"/>
  <p:tag name="KSO_WM_UNIT_INDEX" val="1_1"/>
  <p:tag name="KSO_WM_UNIT_ISCONTENTSTITLE" val="0"/>
  <p:tag name="KSO_WM_UNIT_ISNUMDGMTITLE" val="0"/>
  <p:tag name="KSO_WM_UNIT_VALUE" val="19"/>
</p:tagLst>
</file>

<file path=ppt/tags/tag3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h_f*1_1"/>
  <p:tag name="KSO_WM_UNIT_LAYERLEVEL" val="1_1"/>
  <p:tag name="KSO_WM_TAG_VERSION" val="3.0"/>
  <p:tag name="KSO_WM_BEAUTIFY_FLAG" val="#wm#"/>
  <p:tag name="KSO_WM_UNIT_SUBTYPE" val="a"/>
  <p:tag name="KSO_WM_UNIT_PRESET_TEXT" val="单击此处编辑母版文本样式&#10;二级&#10;三级&#10;四级&#10;五级"/>
  <p:tag name="KSO_WM_UNIT_NOCLEAR" val="0"/>
  <p:tag name="KSO_WM_UNIT_VALUE" val="128"/>
  <p:tag name="KSO_WM_UNIT_TYPE" val="h_f"/>
  <p:tag name="KSO_WM_UNIT_INDEX" val="1_1"/>
</p:tagLst>
</file>

<file path=ppt/tags/tag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i*5"/>
  <p:tag name="KSO_WM_UNIT_LAYERLEVEL" val="1"/>
  <p:tag name="KSO_WM_TAG_VERSION" val="3.0"/>
  <p:tag name="KSO_WM_BEAUTIFY_FLAG" val="#wm#"/>
  <p:tag name="KSO_WM_UNIT_TYPE" val="i"/>
  <p:tag name="KSO_WM_UNIT_INDEX" val="5"/>
</p:tagLst>
</file>

<file path=ppt/tags/tag4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h_a*2_1"/>
  <p:tag name="KSO_WM_UNIT_LAYERLEVEL" val="1_1"/>
  <p:tag name="KSO_WM_TAG_VERSION" val="3.0"/>
  <p:tag name="KSO_WM_BEAUTIFY_FLAG" val="#wm#"/>
  <p:tag name="KSO_WM_UNIT_PRESET_TEXT" val="单击此处编辑母版文本样式"/>
  <p:tag name="KSO_WM_UNIT_NOCLEAR" val="0"/>
  <p:tag name="KSO_WM_UNIT_TYPE" val="h_a"/>
  <p:tag name="KSO_WM_UNIT_INDEX" val="2_1"/>
  <p:tag name="KSO_WM_UNIT_ISCONTENTSTITLE" val="0"/>
  <p:tag name="KSO_WM_UNIT_ISNUMDGMTITLE" val="0"/>
  <p:tag name="KSO_WM_UNIT_VALUE" val="19"/>
</p:tagLst>
</file>

<file path=ppt/tags/tag4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h_f*2_1"/>
  <p:tag name="KSO_WM_UNIT_LAYERLEVEL" val="1_1"/>
  <p:tag name="KSO_WM_TAG_VERSION" val="3.0"/>
  <p:tag name="KSO_WM_BEAUTIFY_FLAG" val="#wm#"/>
  <p:tag name="KSO_WM_UNIT_SUBTYPE" val="a"/>
  <p:tag name="KSO_WM_UNIT_PRESET_TEXT" val="单击此处编辑母版文本样式&#10;二级&#10;三级&#10;四级&#10;五级"/>
  <p:tag name="KSO_WM_UNIT_NOCLEAR" val="0"/>
  <p:tag name="KSO_WM_UNIT_VALUE" val="128"/>
  <p:tag name="KSO_WM_UNIT_TYPE" val="h_f"/>
  <p:tag name="KSO_WM_UNIT_INDEX" val="2_1"/>
</p:tagLst>
</file>

<file path=ppt/tags/tag4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3.0"/>
  <p:tag name="KSO_WM_BEAUTIFY_FLAG" val="#wm#"/>
</p:tagLst>
</file>

<file path=ppt/tags/tag4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3.0"/>
  <p:tag name="KSO_WM_BEAUTIFY_FLAG" val="#wm#"/>
</p:tagLst>
</file>

<file path=ppt/tags/tag4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3.0"/>
  <p:tag name="KSO_WM_BEAUTIFY_FLAG" val="#wm#"/>
</p:tagLst>
</file>

<file path=ppt/tags/tag4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a*1"/>
  <p:tag name="KSO_WM_UNIT_LAYERLEVEL" val="1"/>
  <p:tag name="KSO_WM_TAG_VERSION" val="3.0"/>
  <p:tag name="KSO_WM_BEAUTIFY_FLAG" val="#wm#"/>
  <p:tag name="KSO_WM_UNIT_ISCONTENTSTITLE" val="0"/>
  <p:tag name="KSO_WM_UNIT_ISNUMDGMTITLE" val="0"/>
  <p:tag name="KSO_WM_UNIT_PRESET_TEXT" val="单击此处编辑母版标题样式"/>
  <p:tag name="KSO_WM_UNIT_NOCLEAR" val="0"/>
  <p:tag name="KSO_WM_UNIT_TYPE" val="a"/>
  <p:tag name="KSO_WM_UNIT_INDEX" val="1"/>
</p:tagLst>
</file>

<file path=ppt/tags/tag4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a*1"/>
  <p:tag name="KSO_WM_UNIT_LAYERLEVEL" val="1"/>
  <p:tag name="KSO_WM_TAG_VERSION" val="3.0"/>
  <p:tag name="KSO_WM_BEAUTIFY_FLAG" val="#wm#"/>
  <p:tag name="KSO_WM_UNIT_ISCONTENTSTITLE" val="0"/>
  <p:tag name="KSO_WM_UNIT_ISNUMDGMTITLE" val="0"/>
  <p:tag name="KSO_WM_UNIT_PRESET_TEXT" val="单击此处编辑母版标题样式"/>
  <p:tag name="KSO_WM_UNIT_NOCLEAR" val="0"/>
  <p:tag name="KSO_WM_UNIT_VALUE" val="20"/>
  <p:tag name="KSO_WM_UNIT_TYPE" val="a"/>
  <p:tag name="KSO_WM_UNIT_INDEX" val="1"/>
</p:tagLst>
</file>

<file path=ppt/tags/tag4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3.0"/>
  <p:tag name="KSO_WM_BEAUTIFY_FLAG" val="#wm#"/>
</p:tagLst>
</file>

<file path=ppt/tags/tag4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3.0"/>
  <p:tag name="KSO_WM_BEAUTIFY_FLAG" val="#wm#"/>
</p:tagLst>
</file>

<file path=ppt/tags/tag4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3.0"/>
  <p:tag name="KSO_WM_BEAUTIFY_FLAG" val="#wm#"/>
</p:tagLst>
</file>

<file path=ppt/tags/tag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i*6"/>
  <p:tag name="KSO_WM_UNIT_LAYERLEVEL" val="1"/>
  <p:tag name="KSO_WM_TAG_VERSION" val="3.0"/>
  <p:tag name="KSO_WM_BEAUTIFY_FLAG" val="#wm#"/>
  <p:tag name="KSO_WM_UNIT_TYPE" val="i"/>
  <p:tag name="KSO_WM_UNIT_INDEX" val="6"/>
</p:tagLst>
</file>

<file path=ppt/tags/tag5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3.0"/>
  <p:tag name="KSO_WM_BEAUTIFY_FLAG" val="#wm#"/>
</p:tagLst>
</file>

<file path=ppt/tags/tag5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3.0"/>
  <p:tag name="KSO_WM_BEAUTIFY_FLAG" val="#wm#"/>
</p:tagLst>
</file>

<file path=ppt/tags/tag5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3.0"/>
  <p:tag name="KSO_WM_BEAUTIFY_FLAG" val="#wm#"/>
</p:tagLst>
</file>

<file path=ppt/tags/tag5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f*1"/>
  <p:tag name="KSO_WM_UNIT_LAYERLEVEL" val="1"/>
  <p:tag name="KSO_WM_TAG_VERSION" val="3.0"/>
  <p:tag name="KSO_WM_BEAUTIFY_FLAG" val="#wm#"/>
  <p:tag name="KSO_WM_UNIT_SUBTYPE" val="a"/>
  <p:tag name="KSO_WM_UNIT_PRESET_TEXT" val="单击此处编辑母版文本样式&#10;二级&#10;三级&#10;四级&#10;五级"/>
  <p:tag name="KSO_WM_UNIT_NOCLEAR" val="0"/>
  <p:tag name="KSO_WM_UNIT_VALUE" val="396"/>
  <p:tag name="KSO_WM_UNIT_TYPE" val="f"/>
  <p:tag name="KSO_WM_UNIT_INDEX" val="1"/>
</p:tagLst>
</file>

<file path=ppt/tags/tag5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3.0"/>
  <p:tag name="KSO_WM_BEAUTIFY_FLAG" val="#wm#"/>
</p:tagLst>
</file>

<file path=ppt/tags/tag5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3.0"/>
  <p:tag name="KSO_WM_BEAUTIFY_FLAG" val="#wm#"/>
</p:tagLst>
</file>

<file path=ppt/tags/tag5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3.0"/>
  <p:tag name="KSO_WM_BEAUTIFY_FLAG" val="#wm#"/>
</p:tagLst>
</file>

<file path=ppt/tags/tag5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b*1"/>
  <p:tag name="KSO_WM_UNIT_LAYERLEVEL" val="1"/>
  <p:tag name="KSO_WM_TAG_VERSION" val="3.0"/>
  <p:tag name="KSO_WM_BEAUTIFY_FLAG" val="#wm#"/>
  <p:tag name="KSO_WM_UNIT_ISCONTENTSTITLE" val="0"/>
  <p:tag name="KSO_WM_UNIT_ISNUMDGMTITLE" val="0"/>
  <p:tag name="KSO_WM_UNIT_PRESET_TEXT" val="单击此处编辑母版副标题样式"/>
  <p:tag name="KSO_WM_UNIT_NOCLEAR" val="0"/>
  <p:tag name="KSO_WM_UNIT_VALUE" val="40"/>
  <p:tag name="KSO_WM_UNIT_TYPE" val="b"/>
  <p:tag name="KSO_WM_UNIT_INDEX" val="1"/>
</p:tagLst>
</file>

<file path=ppt/tags/tag5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3.0"/>
  <p:tag name="KSO_WM_BEAUTIFY_FLAG" val="#wm#"/>
</p:tagLst>
</file>

<file path=ppt/tags/tag5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3.0"/>
  <p:tag name="KSO_WM_BEAUTIFY_FLAG" val="#wm#"/>
</p:tagLst>
</file>

<file path=ppt/tags/tag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a*1"/>
  <p:tag name="KSO_WM_UNIT_LAYERLEVEL" val="1"/>
  <p:tag name="KSO_WM_TAG_VERSION" val="3.0"/>
  <p:tag name="KSO_WM_BEAUTIFY_FLAG" val="#wm#"/>
  <p:tag name="KSO_WM_UNIT_ISCONTENTSTITLE" val="0"/>
  <p:tag name="KSO_WM_UNIT_ISNUMDGMTITLE" val="0"/>
  <p:tag name="KSO_WM_UNIT_PRESET_TEXT" val="单击此处编辑母版标题样式"/>
  <p:tag name="KSO_WM_UNIT_NOCLEAR" val="0"/>
  <p:tag name="KSO_WM_UNIT_VALUE" val="30"/>
  <p:tag name="KSO_WM_UNIT_TYPE" val="a"/>
  <p:tag name="KSO_WM_UNIT_INDEX" val="1"/>
</p:tagLst>
</file>

<file path=ppt/tags/tag6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3.0"/>
  <p:tag name="KSO_WM_BEAUTIFY_FLAG" val="#wm#"/>
</p:tagLst>
</file>

<file path=ppt/tags/tag6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a*1"/>
  <p:tag name="KSO_WM_UNIT_LAYERLEVEL" val="1"/>
  <p:tag name="KSO_WM_TAG_VERSION" val="3.0"/>
  <p:tag name="KSO_WM_BEAUTIFY_FLAG" val="#wm#"/>
  <p:tag name="KSO_WM_UNIT_ISCONTENTSTITLE" val="0"/>
  <p:tag name="KSO_WM_UNIT_ISNUMDGMTITLE" val="0"/>
  <p:tag name="KSO_WM_UNIT_PRESET_TEXT" val="单击此处编辑母版标题样式"/>
  <p:tag name="KSO_WM_UNIT_NOCLEAR" val="0"/>
  <p:tag name="KSO_WM_UNIT_TYPE" val="a"/>
  <p:tag name="KSO_WM_UNIT_INDEX" val="1"/>
</p:tagLst>
</file>

<file path=ppt/tags/tag6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i*1"/>
  <p:tag name="KSO_WM_UNIT_LAYERLEVEL" val="1"/>
  <p:tag name="KSO_WM_TAG_VERSION" val="3.0"/>
  <p:tag name="KSO_WM_BEAUTIFY_FLAG" val="#wm#"/>
  <p:tag name="KSO_WM_UNIT_TYPE" val="i"/>
  <p:tag name="KSO_WM_UNIT_INDEX" val="1"/>
</p:tagLst>
</file>

<file path=ppt/tags/tag6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i*2"/>
  <p:tag name="KSO_WM_UNIT_LAYERLEVEL" val="1"/>
  <p:tag name="KSO_WM_TAG_VERSION" val="3.0"/>
  <p:tag name="KSO_WM_BEAUTIFY_FLAG" val="#wm#"/>
  <p:tag name="KSO_WM_UNIT_TYPE" val="i"/>
  <p:tag name="KSO_WM_UNIT_INDEX" val="2"/>
</p:tagLst>
</file>

<file path=ppt/tags/tag6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i*3"/>
  <p:tag name="KSO_WM_UNIT_LAYERLEVEL" val="1"/>
  <p:tag name="KSO_WM_TAG_VERSION" val="3.0"/>
  <p:tag name="KSO_WM_BEAUTIFY_FLAG" val="#wm#"/>
  <p:tag name="KSO_WM_UNIT_TYPE" val="i"/>
  <p:tag name="KSO_WM_UNIT_INDEX" val="3"/>
</p:tagLst>
</file>

<file path=ppt/tags/tag6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i*4"/>
  <p:tag name="KSO_WM_UNIT_LAYERLEVEL" val="1"/>
  <p:tag name="KSO_WM_TAG_VERSION" val="3.0"/>
  <p:tag name="KSO_WM_BEAUTIFY_FLAG" val="#wm#"/>
  <p:tag name="KSO_WM_UNIT_TYPE" val="i"/>
  <p:tag name="KSO_WM_UNIT_INDEX" val="4"/>
</p:tagLst>
</file>

<file path=ppt/tags/tag6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i*5"/>
  <p:tag name="KSO_WM_UNIT_LAYERLEVEL" val="1"/>
  <p:tag name="KSO_WM_TAG_VERSION" val="3.0"/>
  <p:tag name="KSO_WM_BEAUTIFY_FLAG" val="#wm#"/>
  <p:tag name="KSO_WM_UNIT_TYPE" val="i"/>
  <p:tag name="KSO_WM_UNIT_INDEX" val="5"/>
</p:tagLst>
</file>

<file path=ppt/tags/tag6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a*1"/>
  <p:tag name="KSO_WM_UNIT_LAYERLEVEL" val="1"/>
  <p:tag name="KSO_WM_TAG_VERSION" val="3.0"/>
  <p:tag name="KSO_WM_BEAUTIFY_FLAG" val="#wm#"/>
  <p:tag name="KSO_WM_UNIT_ISCONTENTSTITLE" val="0"/>
  <p:tag name="KSO_WM_UNIT_ISNUMDGMTITLE" val="0"/>
  <p:tag name="KSO_WM_UNIT_PRESET_TEXT" val="单击此处编辑母版标题样式"/>
  <p:tag name="KSO_WM_UNIT_NOCLEAR" val="0"/>
  <p:tag name="KSO_WM_UNIT_VALUE" val="30"/>
  <p:tag name="KSO_WM_UNIT_TYPE" val="a"/>
  <p:tag name="KSO_WM_UNIT_INDEX" val="1"/>
</p:tagLst>
</file>

<file path=ppt/tags/tag6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3.0"/>
  <p:tag name="KSO_WM_BEAUTIFY_FLAG" val="#wm#"/>
  <p:tag name="KSO_WM_UNIT_NOCLEAR" val="0"/>
</p:tagLst>
</file>

<file path=ppt/tags/tag6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3.0"/>
  <p:tag name="KSO_WM_BEAUTIFY_FLAG" val="#wm#"/>
</p:tagLst>
</file>

<file path=ppt/tags/tag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3.0"/>
  <p:tag name="KSO_WM_BEAUTIFY_FLAG" val="#wm#"/>
</p:tagLst>
</file>

<file path=ppt/tags/tag7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3.0"/>
  <p:tag name="KSO_WM_BEAUTIFY_FLAG" val="#wm#"/>
</p:tagLst>
</file>

<file path=ppt/tags/tag7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f*1"/>
  <p:tag name="KSO_WM_UNIT_LAYERLEVEL" val="1"/>
  <p:tag name="KSO_WM_TAG_VERSION" val="3.0"/>
  <p:tag name="KSO_WM_BEAUTIFY_FLAG" val="#wm#"/>
  <p:tag name="KSO_WM_UNIT_SUBTYPE" val="b"/>
  <p:tag name="KSO_WM_UNIT_PRESET_TEXT" val="署名占位符"/>
  <p:tag name="KSO_WM_UNIT_NOCLEAR" val="0"/>
  <p:tag name="KSO_WM_UNIT_VALUE" val="8"/>
  <p:tag name="KSO_WM_UNIT_TYPE" val="f"/>
  <p:tag name="KSO_WM_UNIT_INDEX" val="1"/>
</p:tagLst>
</file>

<file path=ppt/tags/tag7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i*1"/>
  <p:tag name="KSO_WM_UNIT_LAYERLEVEL" val="1"/>
  <p:tag name="KSO_WM_TAG_VERSION" val="3.0"/>
  <p:tag name="KSO_WM_BEAUTIFY_FLAG" val="#wm#"/>
  <p:tag name="KSO_WM_UNIT_TYPE" val="i"/>
  <p:tag name="KSO_WM_UNIT_INDEX" val="1"/>
</p:tagLst>
</file>

<file path=ppt/tags/tag7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i*2"/>
  <p:tag name="KSO_WM_UNIT_LAYERLEVEL" val="1"/>
  <p:tag name="KSO_WM_TAG_VERSION" val="3.0"/>
  <p:tag name="KSO_WM_BEAUTIFY_FLAG" val="#wm#"/>
  <p:tag name="KSO_WM_UNIT_TYPE" val="i"/>
  <p:tag name="KSO_WM_UNIT_INDEX" val="2"/>
</p:tagLst>
</file>

<file path=ppt/tags/tag7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i*3"/>
  <p:tag name="KSO_WM_UNIT_LAYERLEVEL" val="1"/>
  <p:tag name="KSO_WM_TAG_VERSION" val="3.0"/>
  <p:tag name="KSO_WM_BEAUTIFY_FLAG" val="#wm#"/>
  <p:tag name="KSO_WM_UNIT_TYPE" val="i"/>
  <p:tag name="KSO_WM_UNIT_INDEX" val="3"/>
</p:tagLst>
</file>

<file path=ppt/tags/tag7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a*1"/>
  <p:tag name="KSO_WM_UNIT_LAYERLEVEL" val="1"/>
  <p:tag name="KSO_WM_TAG_VERSION" val="1.0"/>
  <p:tag name="KSO_WM_BEAUTIFY_FLAG" val="#wm#"/>
  <p:tag name="KSO_WM_UNIT_ISCONTENTSTITLE" val="0"/>
  <p:tag name="KSO_WM_UNIT_ISNUMDGMTITLE" val="0"/>
  <p:tag name="KSO_WM_UNIT_PRESET_TEXT" val="单击此处编辑母版标题样式"/>
  <p:tag name="KSO_WM_UNIT_NOCLEAR" val="0"/>
  <p:tag name="KSO_WM_UNIT_TYPE" val="a"/>
  <p:tag name="KSO_WM_UNIT_INDEX" val="1"/>
  <p:tag name="KSO_WM_UNIT_VALUE" val="25"/>
  <p:tag name="KSO_WM_TEMPLATE_CATEGORY" val="custom"/>
  <p:tag name="KSO_WM_TEMPLATE_INDEX" val="20233105"/>
</p:tagLst>
</file>

<file path=ppt/tags/tag7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f*1"/>
  <p:tag name="KSO_WM_UNIT_LAYERLEVEL" val="1"/>
  <p:tag name="KSO_WM_TAG_VERSION" val="1.0"/>
  <p:tag name="KSO_WM_BEAUTIFY_FLAG" val="#wm#"/>
  <p:tag name="KSO_WM_UNIT_SUBTYPE" val="a"/>
  <p:tag name="KSO_WM_UNIT_PRESET_TEXT" val="单击此处编辑母版文本样式&#10;第二级&#10;第三级&#10;第四级&#10;第五级"/>
  <p:tag name="KSO_WM_UNIT_NOCLEAR" val="0"/>
  <p:tag name="KSO_WM_UNIT_TYPE" val="f"/>
  <p:tag name="KSO_WM_UNIT_INDEX" val="1"/>
  <p:tag name="KSO_WM_TEMPLATE_CATEGORY" val="custom"/>
  <p:tag name="KSO_WM_TEMPLATE_INDEX" val="20233105"/>
</p:tagLst>
</file>

<file path=ppt/tags/tag7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3.0"/>
  <p:tag name="KSO_WM_BEAUTIFY_FLAG" val="#wm#"/>
</p:tagLst>
</file>

<file path=ppt/tags/tag7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3.0"/>
  <p:tag name="KSO_WM_BEAUTIFY_FLAG" val="#wm#"/>
</p:tagLst>
</file>

<file path=ppt/tags/tag7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3.0"/>
  <p:tag name="KSO_WM_BEAUTIFY_FLAG" val="#wm#"/>
</p:tagLst>
</file>

<file path=ppt/tags/tag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3.0"/>
  <p:tag name="KSO_WM_BEAUTIFY_FLAG" val="#wm#"/>
</p:tagLst>
</file>

<file path=ppt/tags/tag80.xml><?xml version="1.0" encoding="utf-8"?>
<p:tagLst xmlns:p="http://schemas.openxmlformats.org/presentationml/2006/main">
  <p:tag name="KSO_WM_TEMPLATE_SUBCATEGORY" val="29"/>
  <p:tag name="KSO_WM_TEMPLATE_MASTER_TYPE" val="0"/>
  <p:tag name="KSO_WM_TEMPLATE_COLOR_TYPE" val="0"/>
  <p:tag name="KSO_WM_TAG_VERSION" val="3.0"/>
  <p:tag name="KSO_WM_BEAUTIFY_FLAG" val="#wm#"/>
  <p:tag name="KSO_WM_TEMPLATE_CATEGORY" val="custom"/>
  <p:tag name="KSO_WM_TEMPLATE_INDEX" val="20233105"/>
  <p:tag name="KSO_WM_TEMPLATE_THUMBS_INDEX" val="1、9"/>
</p:tagLst>
</file>

<file path=ppt/tags/tag81.xml><?xml version="1.0" encoding="utf-8"?>
<p:tagLst xmlns:p="http://schemas.openxmlformats.org/presentationml/2006/main">
  <p:tag name="KSO_WM_UNIT_INDEX" val="3"/>
  <p:tag name="KSO_WM_UNIT_TYPE" val="f"/>
  <p:tag name="KSO_WM_UNIT_SUBTYPE" val="a"/>
  <p:tag name="KSO_WM_BEAUTIFY_FLAG" val="#wm#"/>
</p:tagLst>
</file>

<file path=ppt/tags/tag82.xml><?xml version="1.0" encoding="utf-8"?>
<p:tagLst xmlns:p="http://schemas.openxmlformats.org/presentationml/2006/main">
  <p:tag name="KSO_WM_UNIT_INDEX" val="4"/>
  <p:tag name="KSO_WM_UNIT_TYPE" val="f"/>
  <p:tag name="KSO_WM_UNIT_SUBTYPE" val="a"/>
  <p:tag name="KSO_WM_BEAUTIFY_FLAG" val="#wm#"/>
</p:tagLst>
</file>

<file path=ppt/tags/tag83.xml><?xml version="1.0" encoding="utf-8"?>
<p:tagLst xmlns:p="http://schemas.openxmlformats.org/presentationml/2006/main">
  <p:tag name="KSO_WM_UNIT_INDEX" val="5"/>
  <p:tag name="KSO_WM_UNIT_TYPE" val="f"/>
  <p:tag name="KSO_WM_UNIT_SUBTYPE" val="a"/>
  <p:tag name="KSO_WM_BEAUTIFY_FLAG" val="#wm#"/>
</p:tagLst>
</file>

<file path=ppt/tags/tag84.xml><?xml version="1.0" encoding="utf-8"?>
<p:tagLst xmlns:p="http://schemas.openxmlformats.org/presentationml/2006/main">
  <p:tag name="KSO_WM_UNIT_INDEX" val="6"/>
  <p:tag name="KSO_WM_UNIT_TYPE" val="f"/>
  <p:tag name="KSO_WM_UNIT_SUBTYPE" val="a"/>
  <p:tag name="KSO_WM_BEAUTIFY_FLAG" val="#wm#"/>
</p:tagLst>
</file>

<file path=ppt/tags/tag85.xml><?xml version="1.0" encoding="utf-8"?>
<p:tagLst xmlns:p="http://schemas.openxmlformats.org/presentationml/2006/main">
  <p:tag name="KSO_WM_UNIT_ISCONTENTSTITLE" val="0"/>
  <p:tag name="KSO_WM_UNIT_ISNUMDGMTITLE" val="0"/>
  <p:tag name="KSO_WM_UNIT_NOCLEAR" val="0"/>
  <p:tag name="KSO_WM_UNIT_VALUE" val="30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custom20233105_1*a*1"/>
  <p:tag name="KSO_WM_TEMPLATE_CATEGORY" val="custom"/>
  <p:tag name="KSO_WM_TEMPLATE_INDEX" val="20233105"/>
  <p:tag name="KSO_WM_UNIT_LAYERLEVEL" val="1"/>
  <p:tag name="KSO_WM_TAG_VERSION" val="3.0"/>
  <p:tag name="KSO_WM_BEAUTIFY_FLAG" val="#wm#"/>
  <p:tag name="KSO_WM_UNIT_PRESET_TEXT" val="单击此处添加文档标题内容"/>
  <p:tag name="KSO_WM_UNIT_TEXT_TYPE" val="1"/>
</p:tagLst>
</file>

<file path=ppt/tags/tag86.xml><?xml version="1.0" encoding="utf-8"?>
<p:tagLst xmlns:p="http://schemas.openxmlformats.org/presentationml/2006/main">
  <p:tag name="KSO_WM_SLIDE_ID" val="custom20233105_1"/>
  <p:tag name="KSO_WM_TEMPLATE_SUBCATEGORY" val="29"/>
  <p:tag name="KSO_WM_TEMPLATE_MASTER_TYPE" val="0"/>
  <p:tag name="KSO_WM_TEMPLATE_COLOR_TYPE" val="0"/>
  <p:tag name="KSO_WM_SLIDE_ITEM_CNT" val="0"/>
  <p:tag name="KSO_WM_SLIDE_INDEX" val="1"/>
  <p:tag name="KSO_WM_TAG_VERSION" val="3.0"/>
  <p:tag name="KSO_WM_BEAUTIFY_FLAG" val="#wm#"/>
  <p:tag name="KSO_WM_TEMPLATE_CATEGORY" val="custom"/>
  <p:tag name="KSO_WM_TEMPLATE_INDEX" val="20233105"/>
  <p:tag name="KSO_WM_SLIDE_LAYOUT" val="a_f"/>
  <p:tag name="KSO_WM_SLIDE_LAYOUT_CNT" val="1_1"/>
  <p:tag name="KSO_WM_SLIDE_TYPE" val="title"/>
  <p:tag name="KSO_WM_SLIDE_SUBTYPE" val="pureTxt"/>
  <p:tag name="KSO_WM_TEMPLATE_THUMBS_INDEX" val="1、9"/>
  <p:tag name="KSO_WM_SLIDE_THEME_ID" val="3321202"/>
  <p:tag name="KSO_WM_SLIDE_THEME_NAME" val="紫色半圆线条极简风主题"/>
</p:tagLst>
</file>

<file path=ppt/tags/tag87.xml><?xml version="1.0" encoding="utf-8"?>
<p:tagLst xmlns:p="http://schemas.openxmlformats.org/presentationml/2006/main">
  <p:tag name="KSO_WM_UNIT_INDEX" val="3"/>
  <p:tag name="KSO_WM_UNIT_TYPE" val="f"/>
  <p:tag name="KSO_WM_UNIT_SUBTYPE" val="a"/>
  <p:tag name="KSO_WM_BEAUTIFY_FLAG" val="#wm#"/>
</p:tagLst>
</file>

<file path=ppt/tags/tag88.xml><?xml version="1.0" encoding="utf-8"?>
<p:tagLst xmlns:p="http://schemas.openxmlformats.org/presentationml/2006/main">
  <p:tag name="KSO_WM_UNIT_INDEX" val="4"/>
  <p:tag name="KSO_WM_UNIT_TYPE" val="f"/>
  <p:tag name="KSO_WM_UNIT_SUBTYPE" val="a"/>
  <p:tag name="KSO_WM_BEAUTIFY_FLAG" val="#wm#"/>
</p:tagLst>
</file>

<file path=ppt/tags/tag89.xml><?xml version="1.0" encoding="utf-8"?>
<p:tagLst xmlns:p="http://schemas.openxmlformats.org/presentationml/2006/main">
  <p:tag name="KSO_WM_UNIT_INDEX" val="5"/>
  <p:tag name="KSO_WM_UNIT_TYPE" val="f"/>
  <p:tag name="KSO_WM_UNIT_SUBTYPE" val="a"/>
  <p:tag name="KSO_WM_BEAUTIFY_FLAG" val="#wm#"/>
</p:tagLst>
</file>

<file path=ppt/tags/tag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3.0"/>
  <p:tag name="KSO_WM_BEAUTIFY_FLAG" val="#wm#"/>
</p:tagLst>
</file>

<file path=ppt/tags/tag90.xml><?xml version="1.0" encoding="utf-8"?>
<p:tagLst xmlns:p="http://schemas.openxmlformats.org/presentationml/2006/main">
  <p:tag name="KSO_WM_UNIT_INDEX" val="6"/>
  <p:tag name="KSO_WM_UNIT_TYPE" val="f"/>
  <p:tag name="KSO_WM_UNIT_SUBTYPE" val="a"/>
  <p:tag name="KSO_WM_BEAUTIFY_FLAG" val="#wm#"/>
</p:tagLst>
</file>

<file path=ppt/tags/tag91.xml><?xml version="1.0" encoding="utf-8"?>
<p:tagLst xmlns:p="http://schemas.openxmlformats.org/presentationml/2006/main">
  <p:tag name="KSO_WM_UNIT_INDEX" val="7"/>
  <p:tag name="KSO_WM_UNIT_TYPE" val="f"/>
  <p:tag name="KSO_WM_UNIT_SUBTYPE" val="a"/>
  <p:tag name="KSO_WM_BEAUTIFY_FLAG" val="#wm#"/>
</p:tagLst>
</file>

<file path=ppt/tags/tag92.xml><?xml version="1.0" encoding="utf-8"?>
<p:tagLst xmlns:p="http://schemas.openxmlformats.org/presentationml/2006/main">
  <p:tag name="KSO_WM_UNIT_INDEX" val="8"/>
  <p:tag name="KSO_WM_UNIT_TYPE" val="f"/>
  <p:tag name="KSO_WM_UNIT_SUBTYPE" val="a"/>
  <p:tag name="KSO_WM_BEAUTIFY_FLAG" val="#wm#"/>
</p:tagLst>
</file>

<file path=ppt/tags/tag93.xml><?xml version="1.0" encoding="utf-8"?>
<p:tagLst xmlns:p="http://schemas.openxmlformats.org/presentationml/2006/main">
  <p:tag name="KSO_WM_UNIT_INDEX" val="9"/>
  <p:tag name="KSO_WM_UNIT_TYPE" val="f"/>
  <p:tag name="KSO_WM_UNIT_SUBTYPE" val="a"/>
  <p:tag name="KSO_WM_BEAUTIFY_FLAG" val="#wm#"/>
</p:tagLst>
</file>

<file path=ppt/tags/tag94.xml><?xml version="1.0" encoding="utf-8"?>
<p:tagLst xmlns:p="http://schemas.openxmlformats.org/presentationml/2006/main">
  <p:tag name="KSO_WM_UNIT_INDEX" val="10"/>
  <p:tag name="KSO_WM_UNIT_TYPE" val="f"/>
  <p:tag name="KSO_WM_UNIT_SUBTYPE" val="a"/>
  <p:tag name="KSO_WM_BEAUTIFY_FLAG" val="#wm#"/>
</p:tagLst>
</file>

<file path=ppt/tags/tag95.xml><?xml version="1.0" encoding="utf-8"?>
<p:tagLst xmlns:p="http://schemas.openxmlformats.org/presentationml/2006/main">
  <p:tag name="KSO_WM_UNIT_INDEX" val="11"/>
  <p:tag name="KSO_WM_UNIT_TYPE" val="f"/>
  <p:tag name="KSO_WM_UNIT_SUBTYPE" val="a"/>
  <p:tag name="KSO_WM_BEAUTIFY_FLAG" val="#wm#"/>
</p:tagLst>
</file>

<file path=ppt/tags/tag96.xml><?xml version="1.0" encoding="utf-8"?>
<p:tagLst xmlns:p="http://schemas.openxmlformats.org/presentationml/2006/main">
  <p:tag name="KSO_WM_UNIT_INDEX" val="12"/>
  <p:tag name="KSO_WM_UNIT_TYPE" val="f"/>
  <p:tag name="KSO_WM_UNIT_SUBTYPE" val="a"/>
  <p:tag name="KSO_WM_BEAUTIFY_FLAG" val="#wm#"/>
</p:tagLst>
</file>

<file path=ppt/tags/tag97.xml><?xml version="1.0" encoding="utf-8"?>
<p:tagLst xmlns:p="http://schemas.openxmlformats.org/presentationml/2006/main">
  <p:tag name="KSO_WM_UNIT_INDEX" val="13"/>
  <p:tag name="KSO_WM_UNIT_TYPE" val="f"/>
  <p:tag name="KSO_WM_UNIT_SUBTYPE" val="a"/>
  <p:tag name="KSO_WM_BEAUTIFY_FLAG" val="#wm#"/>
</p:tagLst>
</file>

<file path=ppt/tags/tag98.xml><?xml version="1.0" encoding="utf-8"?>
<p:tagLst xmlns:p="http://schemas.openxmlformats.org/presentationml/2006/main">
  <p:tag name="KSO_WM_UNIT_INDEX" val="2"/>
  <p:tag name="KSO_WM_UNIT_TYPE" val="a"/>
  <p:tag name="KSO_WM_BEAUTIFY_FLAG" val="#wm#"/>
</p:tagLst>
</file>

<file path=ppt/tags/tag99.xml><?xml version="1.0" encoding="utf-8"?>
<p:tagLst xmlns:p="http://schemas.openxmlformats.org/presentationml/2006/main">
  <p:tag name="KSO_WM_SLIDE_TYPE" val="text"/>
  <p:tag name="KSO_WM_BEAUTIFY_FLAG" val="#wm#"/>
  <p:tag name="KSO_WM_SLIDE_ID" val="custom20233105_8"/>
  <p:tag name="KSO_WM_TEMPLATE_SUBCATEGORY" val="29"/>
  <p:tag name="KSO_WM_TEMPLATE_MASTER_TYPE" val="0"/>
  <p:tag name="KSO_WM_TEMPLATE_COLOR_TYPE" val="0"/>
  <p:tag name="KSO_WM_SLIDE_ITEM_CNT" val="0"/>
  <p:tag name="KSO_WM_SLIDE_INDEX" val="8"/>
  <p:tag name="KSO_WM_TAG_VERSION" val="3.0"/>
  <p:tag name="KSO_WM_TEMPLATE_CATEGORY" val="custom"/>
  <p:tag name="KSO_WM_TEMPLATE_INDEX" val="20233105"/>
  <p:tag name="KSO_WM_SLIDE_SUBTYPE" val="pureTxt"/>
  <p:tag name="KSO_WM_SLIDE_SIZE" val="850*457"/>
  <p:tag name="KSO_WM_SLIDE_POSITION" val="54*28"/>
  <p:tag name="KSO_WM_SLIDE_LAYOUT" val="a_f"/>
  <p:tag name="KSO_WM_SLIDE_LAYOUT_CNT" val="1_1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自定义 85">
      <a:dk1>
        <a:srgbClr val="000000"/>
      </a:dk1>
      <a:lt1>
        <a:srgbClr val="FFFFFF"/>
      </a:lt1>
      <a:dk2>
        <a:srgbClr val="44546A"/>
      </a:dk2>
      <a:lt2>
        <a:srgbClr val="FFFFFF"/>
      </a:lt2>
      <a:accent1>
        <a:srgbClr val="776CFD"/>
      </a:accent1>
      <a:accent2>
        <a:srgbClr val="5D95F1"/>
      </a:accent2>
      <a:accent3>
        <a:srgbClr val="655BE6"/>
      </a:accent3>
      <a:accent4>
        <a:srgbClr val="6C95FD"/>
      </a:accent4>
      <a:accent5>
        <a:srgbClr val="64DCBF"/>
      </a:accent5>
      <a:accent6>
        <a:srgbClr val="33C2FF"/>
      </a:accent6>
      <a:hlink>
        <a:srgbClr val="658BD5"/>
      </a:hlink>
      <a:folHlink>
        <a:srgbClr val="A16AA5"/>
      </a:folHlink>
    </a:clrScheme>
    <a:fontScheme name="自定义 32">
      <a:majorFont>
        <a:latin typeface="微软雅黑"/>
        <a:ea typeface="微软雅黑"/>
        <a:cs typeface=""/>
      </a:majorFont>
      <a:minorFont>
        <a:latin typeface="微软雅黑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2">
          <a:schemeClr val="accent1">
            <a:shade val="15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rtlCol="0">
        <a:spAutoFit/>
      </a:bodyPr>
      <a:lstStyle>
        <a:defPPr algn="l">
          <a:defRPr dirty="0"/>
        </a:defPPr>
      </a:lstStyle>
    </a:txDef>
  </a:objectDefaul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4239</Words>
  <Application>WPS 文字</Application>
  <PresentationFormat>On-screen Show (16:9)</PresentationFormat>
  <Paragraphs>174</Paragraphs>
  <Slides>9</Slides>
  <Notes>9</Notes>
  <HiddenSlides>0</HiddenSlides>
  <MMClips>0</MMClips>
  <ScaleCrop>false</ScaleCrop>
  <HeadingPairs>
    <vt:vector size="6" baseType="variant">
      <vt:variant>
        <vt:lpstr>已用的字体</vt:lpstr>
      </vt:variant>
      <vt:variant>
        <vt:i4>22</vt:i4>
      </vt:variant>
      <vt:variant>
        <vt:lpstr>主题</vt:lpstr>
      </vt:variant>
      <vt:variant>
        <vt:i4>2</vt:i4>
      </vt:variant>
      <vt:variant>
        <vt:lpstr>幻灯片标题</vt:lpstr>
      </vt:variant>
      <vt:variant>
        <vt:i4>9</vt:i4>
      </vt:variant>
    </vt:vector>
  </HeadingPairs>
  <TitlesOfParts>
    <vt:vector size="33" baseType="lpstr">
      <vt:lpstr>Arial</vt:lpstr>
      <vt:lpstr>宋体</vt:lpstr>
      <vt:lpstr>Wingdings</vt:lpstr>
      <vt:lpstr>Microsoft YaHei Bold</vt:lpstr>
      <vt:lpstr>苹方-简</vt:lpstr>
      <vt:lpstr>Microsoft YaHei Bold</vt:lpstr>
      <vt:lpstr>Microsoft YaHei Bold</vt:lpstr>
      <vt:lpstr>ui-sans-serif</vt:lpstr>
      <vt:lpstr>ui-sans-serif</vt:lpstr>
      <vt:lpstr>ui-sans-serif</vt:lpstr>
      <vt:lpstr>Calibri</vt:lpstr>
      <vt:lpstr>Helvetica Neue</vt:lpstr>
      <vt:lpstr>微软雅黑</vt:lpstr>
      <vt:lpstr>汉仪旗黑</vt:lpstr>
      <vt:lpstr>宋体</vt:lpstr>
      <vt:lpstr>Arial Unicode MS</vt:lpstr>
      <vt:lpstr>等线</vt:lpstr>
      <vt:lpstr>汉仪中等线KW</vt:lpstr>
      <vt:lpstr>汉仪书宋二KW</vt:lpstr>
      <vt:lpstr>Wingdings</vt:lpstr>
      <vt:lpstr>等线 Light</vt:lpstr>
      <vt:lpstr>微软雅黑</vt:lpstr>
      <vt:lpstr>Office Theme</vt:lpstr>
      <vt:lpstr>Office 主题​​</vt:lpstr>
      <vt:lpstr>Environmental Business Audit Presentation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Thank You</vt:lpstr>
    </vt:vector>
  </TitlesOfParts>
  <Company>PptxGenJS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creator>PptxGenJS</dc:creator>
  <dc:subject>PptxGenJS Presentation</dc:subject>
  <cp:lastModifiedBy>阿怪不老</cp:lastModifiedBy>
  <cp:revision>2</cp:revision>
  <dcterms:created xsi:type="dcterms:W3CDTF">2026-03-28T16:03:04Z</dcterms:created>
  <dcterms:modified xsi:type="dcterms:W3CDTF">2026-03-28T16:03:04Z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08BAE265322B2CE0B8FBC769633D62FC_42</vt:lpwstr>
  </property>
  <property fmtid="{D5CDD505-2E9C-101B-9397-08002B2CF9AE}" pid="3" name="KSOProductBuildVer">
    <vt:lpwstr>2052-7.2.2.8955</vt:lpwstr>
  </property>
</Properties>
</file>